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Poppins"/>
      <p:regular r:id="rId17"/>
      <p:bold r:id="rId18"/>
      <p:italic r:id="rId19"/>
      <p:boldItalic r:id="rId20"/>
    </p:embeddedFont>
    <p:embeddedFont>
      <p:font typeface="Poppins Light"/>
      <p:regular r:id="rId21"/>
      <p:bold r:id="rId22"/>
      <p:italic r:id="rId23"/>
      <p:boldItalic r:id="rId24"/>
    </p:embeddedFont>
    <p:embeddedFont>
      <p:font typeface="Poppins SemiBold"/>
      <p:regular r:id="rId25"/>
      <p:bold r:id="rId26"/>
      <p:italic r:id="rId27"/>
      <p:boldItalic r:id="rId28"/>
    </p:embeddedFont>
    <p:embeddedFont>
      <p:font typeface="Spectral Light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D269BBB-6617-4B3C-B5D5-F903BB991511}">
  <a:tblStyle styleId="{3D269BBB-6617-4B3C-B5D5-F903BB99151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E9E8"/>
          </a:solidFill>
        </a:fill>
      </a:tcStyle>
    </a:wholeTbl>
    <a:band1H>
      <a:tcTxStyle/>
      <a:tcStyle>
        <a:fill>
          <a:solidFill>
            <a:srgbClr val="FFD1CF"/>
          </a:solidFill>
        </a:fill>
      </a:tcStyle>
    </a:band1H>
    <a:band2H>
      <a:tcTxStyle/>
    </a:band2H>
    <a:band1V>
      <a:tcTxStyle/>
      <a:tcStyle>
        <a:fill>
          <a:solidFill>
            <a:srgbClr val="FFD1C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boldItalic.fntdata"/><Relationship Id="rId22" Type="http://schemas.openxmlformats.org/officeDocument/2006/relationships/font" Target="fonts/PoppinsLight-bold.fntdata"/><Relationship Id="rId21" Type="http://schemas.openxmlformats.org/officeDocument/2006/relationships/font" Target="fonts/PoppinsLight-regular.fntdata"/><Relationship Id="rId24" Type="http://schemas.openxmlformats.org/officeDocument/2006/relationships/font" Target="fonts/PoppinsLight-boldItalic.fntdata"/><Relationship Id="rId23" Type="http://schemas.openxmlformats.org/officeDocument/2006/relationships/font" Target="fonts/PoppinsLigh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oppinsSemiBold-bold.fntdata"/><Relationship Id="rId25" Type="http://schemas.openxmlformats.org/officeDocument/2006/relationships/font" Target="fonts/PoppinsSemiBold-regular.fntdata"/><Relationship Id="rId28" Type="http://schemas.openxmlformats.org/officeDocument/2006/relationships/font" Target="fonts/PoppinsSemiBold-boldItalic.fntdata"/><Relationship Id="rId27" Type="http://schemas.openxmlformats.org/officeDocument/2006/relationships/font" Target="fonts/PoppinsSemiBold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SpectralLight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SpectralLight-italic.fntdata"/><Relationship Id="rId30" Type="http://schemas.openxmlformats.org/officeDocument/2006/relationships/font" Target="fonts/SpectralLight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SpectralLight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Poppins-regular.fntdata"/><Relationship Id="rId16" Type="http://schemas.openxmlformats.org/officeDocument/2006/relationships/slide" Target="slides/slide10.xml"/><Relationship Id="rId19" Type="http://schemas.openxmlformats.org/officeDocument/2006/relationships/font" Target="fonts/Poppins-italic.fntdata"/><Relationship Id="rId18" Type="http://schemas.openxmlformats.org/officeDocument/2006/relationships/font" Target="fonts/Poppi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2f4cd3507bb_0_9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g2f4cd3507bb_0_9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f4cd3507bb_0_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2f4cd3507bb_0_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2f4cd3507bb_0_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f4cd3507bb_0_1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2f4cd3507bb_0_1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f4cd3507bb_0_1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a RACI matrix for a content strategy.</a:t>
            </a:r>
            <a:endParaRPr/>
          </a:p>
        </p:txBody>
      </p:sp>
      <p:sp>
        <p:nvSpPr>
          <p:cNvPr id="194" name="Google Shape;194;g2f4cd3507bb_0_1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f4cd3507bb_0_2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2f4cd3507bb_0_2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f4cd3507bb_0_4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g2f4cd3507bb_0_4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2f4cd3507bb_0_7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g2f4cd3507bb_0_7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2f4cd3507bb_0_8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9" name="Google Shape;739;g2f4cd3507bb_0_8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g2f4cd3507bb_0_80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2f4cd3507bb_0_8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g2f4cd3507bb_0_8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 type="title">
  <p:cSld name="TITLE">
    <p:bg>
      <p:bgPr>
        <a:solidFill>
          <a:srgbClr val="09100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60288" r="5778" t="29473"/>
          <a:stretch/>
        </p:blipFill>
        <p:spPr>
          <a:xfrm>
            <a:off x="6879924" y="4357150"/>
            <a:ext cx="1952998" cy="4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4">
  <p:cSld name="SECTION_HEADER_1_1_2">
    <p:bg>
      <p:bgPr>
        <a:solidFill>
          <a:srgbClr val="F9F8F5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13650" y="833575"/>
            <a:ext cx="4885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413650" y="1876650"/>
            <a:ext cx="43488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6" name="Google Shape;76;p11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1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3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1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hor Slide">
  <p:cSld name="SECTION_HEADER_1_1_1">
    <p:bg>
      <p:bgPr>
        <a:solidFill>
          <a:srgbClr val="F9F8F5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/>
          <p:nvPr/>
        </p:nvSpPr>
        <p:spPr>
          <a:xfrm>
            <a:off x="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2"/>
          <p:cNvSpPr txBox="1"/>
          <p:nvPr>
            <p:ph type="title"/>
          </p:nvPr>
        </p:nvSpPr>
        <p:spPr>
          <a:xfrm>
            <a:off x="37517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>
            <a:off x="3751750" y="1876650"/>
            <a:ext cx="4550100" cy="252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2" type="subTitle"/>
          </p:nvPr>
        </p:nvSpPr>
        <p:spPr>
          <a:xfrm>
            <a:off x="491700" y="3631288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Spectral Light"/>
              <a:buNone/>
              <a:defRPr i="1" sz="15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3" type="subTitle"/>
          </p:nvPr>
        </p:nvSpPr>
        <p:spPr>
          <a:xfrm>
            <a:off x="491700" y="3915013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2"/>
          <p:cNvSpPr/>
          <p:nvPr>
            <p:ph idx="5" type="pic"/>
          </p:nvPr>
        </p:nvSpPr>
        <p:spPr>
          <a:xfrm>
            <a:off x="491700" y="1089988"/>
            <a:ext cx="2208600" cy="2208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</p:sp>
      <p:cxnSp>
        <p:nvCxnSpPr>
          <p:cNvPr id="89" name="Google Shape;89;p12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Google Shape;90;p12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5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" type="subTitle"/>
          </p:nvPr>
        </p:nvSpPr>
        <p:spPr>
          <a:xfrm>
            <a:off x="413650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4" name="Google Shape;94;p13"/>
          <p:cNvSpPr/>
          <p:nvPr/>
        </p:nvSpPr>
        <p:spPr>
          <a:xfrm>
            <a:off x="413650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3"/>
          <p:cNvSpPr txBox="1"/>
          <p:nvPr>
            <p:ph idx="2" type="body"/>
          </p:nvPr>
        </p:nvSpPr>
        <p:spPr>
          <a:xfrm>
            <a:off x="656850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3" type="subTitle"/>
          </p:nvPr>
        </p:nvSpPr>
        <p:spPr>
          <a:xfrm>
            <a:off x="3319663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7" name="Google Shape;97;p13"/>
          <p:cNvSpPr/>
          <p:nvPr/>
        </p:nvSpPr>
        <p:spPr>
          <a:xfrm>
            <a:off x="3319667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 txBox="1"/>
          <p:nvPr>
            <p:ph idx="4" type="body"/>
          </p:nvPr>
        </p:nvSpPr>
        <p:spPr>
          <a:xfrm>
            <a:off x="356286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5" type="subTitle"/>
          </p:nvPr>
        </p:nvSpPr>
        <p:spPr>
          <a:xfrm>
            <a:off x="6225688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0" name="Google Shape;100;p13"/>
          <p:cNvSpPr/>
          <p:nvPr/>
        </p:nvSpPr>
        <p:spPr>
          <a:xfrm>
            <a:off x="6225696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3"/>
          <p:cNvSpPr txBox="1"/>
          <p:nvPr>
            <p:ph idx="6" type="body"/>
          </p:nvPr>
        </p:nvSpPr>
        <p:spPr>
          <a:xfrm>
            <a:off x="646889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3" name="Google Shape;103;p1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13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">
  <p:cSld name="TITLE_AND_BODY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" type="subTitle"/>
          </p:nvPr>
        </p:nvSpPr>
        <p:spPr>
          <a:xfrm>
            <a:off x="413650" y="1666625"/>
            <a:ext cx="77433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9" name="Google Shape;109;p1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14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 1">
  <p:cSld name="TITLE_AND_BODY_1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" type="subTitle"/>
          </p:nvPr>
        </p:nvSpPr>
        <p:spPr>
          <a:xfrm>
            <a:off x="413650" y="1666625"/>
            <a:ext cx="81336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5" name="Google Shape;115;p1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15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gratulations">
  <p:cSld name="CUSTOM">
    <p:bg>
      <p:bgPr>
        <a:solidFill>
          <a:schemeClr val="dk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16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2">
            <a:alphaModFix/>
          </a:blip>
          <a:srcRect b="0" l="33932" r="0" t="42109"/>
          <a:stretch/>
        </p:blipFill>
        <p:spPr>
          <a:xfrm>
            <a:off x="4134550" y="2582150"/>
            <a:ext cx="5009449" cy="256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>
            <p:ph idx="1" type="subTitle"/>
          </p:nvPr>
        </p:nvSpPr>
        <p:spPr>
          <a:xfrm>
            <a:off x="413650" y="2582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/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2">
            <a:alphaModFix/>
          </a:blip>
          <a:srcRect b="40465" l="0" r="36191" t="0"/>
          <a:stretch/>
        </p:blipFill>
        <p:spPr>
          <a:xfrm>
            <a:off x="0" y="0"/>
            <a:ext cx="4838252" cy="263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 1">
  <p:cSld name="TITLE_1_3">
    <p:bg>
      <p:bgPr>
        <a:solidFill>
          <a:srgbClr val="09100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25" name="Google Shape;125;p17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26" name="Google Shape;126;p1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" name="Google Shape;127;p1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">
  <p:cSld name="TITLE_1">
    <p:bg>
      <p:bgPr>
        <a:solidFill>
          <a:srgbClr val="09100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7" name="Google Shape;17;p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3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">
  <p:cSld name="TITLE_1_2">
    <p:bg>
      <p:bgPr>
        <a:solidFill>
          <a:srgbClr val="F9F8F5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rgbClr val="F9F8F5"/>
                </a:solidFill>
              </a:defRPr>
            </a:lvl1pPr>
            <a:lvl2pPr lvl="1" rtl="0">
              <a:buNone/>
              <a:defRPr>
                <a:solidFill>
                  <a:srgbClr val="F9F8F5"/>
                </a:solidFill>
              </a:defRPr>
            </a:lvl2pPr>
            <a:lvl3pPr lvl="2" rtl="0">
              <a:buNone/>
              <a:defRPr>
                <a:solidFill>
                  <a:srgbClr val="F9F8F5"/>
                </a:solidFill>
              </a:defRPr>
            </a:lvl3pPr>
            <a:lvl4pPr lvl="3" rtl="0">
              <a:buNone/>
              <a:defRPr>
                <a:solidFill>
                  <a:srgbClr val="F9F8F5"/>
                </a:solidFill>
              </a:defRPr>
            </a:lvl4pPr>
            <a:lvl5pPr lvl="4" rtl="0">
              <a:buNone/>
              <a:defRPr>
                <a:solidFill>
                  <a:srgbClr val="F9F8F5"/>
                </a:solidFill>
              </a:defRPr>
            </a:lvl5pPr>
            <a:lvl6pPr lvl="5" rtl="0">
              <a:buNone/>
              <a:defRPr>
                <a:solidFill>
                  <a:srgbClr val="F9F8F5"/>
                </a:solidFill>
              </a:defRPr>
            </a:lvl6pPr>
            <a:lvl7pPr lvl="6" rtl="0">
              <a:buNone/>
              <a:defRPr>
                <a:solidFill>
                  <a:srgbClr val="F9F8F5"/>
                </a:solidFill>
              </a:defRPr>
            </a:lvl7pPr>
            <a:lvl8pPr lvl="7" rtl="0">
              <a:buNone/>
              <a:defRPr>
                <a:solidFill>
                  <a:srgbClr val="F9F8F5"/>
                </a:solidFill>
              </a:defRPr>
            </a:lvl8pPr>
            <a:lvl9pPr lvl="8" rtl="0">
              <a:buNone/>
              <a:defRPr>
                <a:solidFill>
                  <a:srgbClr val="F9F8F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" name="Google Shape;24;p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Google Shape;25;p4"/>
          <p:cNvSpPr txBox="1"/>
          <p:nvPr>
            <p:ph idx="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pullout">
  <p:cSld name="TITLE_1_1">
    <p:bg>
      <p:bgPr>
        <a:solidFill>
          <a:srgbClr val="F9F8F5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ctrTitle"/>
          </p:nvPr>
        </p:nvSpPr>
        <p:spPr>
          <a:xfrm>
            <a:off x="413650" y="22735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0" name="Google Shape;30;p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" name="Google Shape;31;p5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bg>
      <p:bgPr>
        <a:solidFill>
          <a:srgbClr val="F9F8F5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ctrTitle"/>
          </p:nvPr>
        </p:nvSpPr>
        <p:spPr>
          <a:xfrm>
            <a:off x="413650" y="20301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subTitle"/>
          </p:nvPr>
        </p:nvSpPr>
        <p:spPr>
          <a:xfrm>
            <a:off x="413650" y="4183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 sz="14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5" name="Google Shape;35;p6"/>
          <p:cNvSpPr txBox="1"/>
          <p:nvPr/>
        </p:nvSpPr>
        <p:spPr>
          <a:xfrm>
            <a:off x="413650" y="5067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Google Shape;36;p6"/>
          <p:cNvSpPr txBox="1"/>
          <p:nvPr/>
        </p:nvSpPr>
        <p:spPr>
          <a:xfrm rot="10800000">
            <a:off x="7297150" y="368842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6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cxnSp>
        <p:nvCxnSpPr>
          <p:cNvPr id="39" name="Google Shape;39;p6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" type="secHead">
  <p:cSld name="SECTION_HEADER">
    <p:bg>
      <p:bgPr>
        <a:solidFill>
          <a:srgbClr val="F9F8F5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Your RACI matrix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413650" y="2256975"/>
            <a:ext cx="84369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6" name="Google Shape;46;p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2">
  <p:cSld name="SECTION_HEADER_1">
    <p:bg>
      <p:bgPr>
        <a:solidFill>
          <a:srgbClr val="F9F8F5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49" name="Google Shape;49;p8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" name="Google Shape;50;p8"/>
          <p:cNvSpPr txBox="1"/>
          <p:nvPr>
            <p:ph idx="1" type="subTitle"/>
          </p:nvPr>
        </p:nvSpPr>
        <p:spPr>
          <a:xfrm>
            <a:off x="413650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413650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3" type="subTitle"/>
          </p:nvPr>
        </p:nvSpPr>
        <p:spPr>
          <a:xfrm>
            <a:off x="4983625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4" type="body"/>
          </p:nvPr>
        </p:nvSpPr>
        <p:spPr>
          <a:xfrm>
            <a:off x="4983625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54" name="Google Shape;54;p8"/>
          <p:cNvCxnSpPr/>
          <p:nvPr/>
        </p:nvCxnSpPr>
        <p:spPr>
          <a:xfrm>
            <a:off x="4632100" y="1876650"/>
            <a:ext cx="0" cy="26142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8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">
  <p:cSld name="SECTION_HEADER_1_1">
    <p:bg>
      <p:bgPr>
        <a:solidFill>
          <a:srgbClr val="F9F8F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9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3" name="Google Shape;63;p9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9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Your RACI matrix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rse timeline">
  <p:cSld name="SECTION_HEADER_1_1_3">
    <p:bg>
      <p:bgPr>
        <a:solidFill>
          <a:srgbClr val="F9F8F5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/>
        </p:nvSpPr>
        <p:spPr>
          <a:xfrm>
            <a:off x="4073350" y="-22350"/>
            <a:ext cx="50769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0"/>
          <p:cNvSpPr txBox="1"/>
          <p:nvPr>
            <p:ph type="title"/>
          </p:nvPr>
        </p:nvSpPr>
        <p:spPr>
          <a:xfrm>
            <a:off x="413650" y="20046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4642150" y="1538825"/>
            <a:ext cx="41484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0" name="Google Shape;70;p10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" name="Google Shape;71;p10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>
            <p:ph idx="4294967295" type="subTitle"/>
          </p:nvPr>
        </p:nvSpPr>
        <p:spPr>
          <a:xfrm>
            <a:off x="438825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Name of course here</a:t>
            </a:r>
            <a:endParaRPr/>
          </a:p>
        </p:txBody>
      </p:sp>
      <p:sp>
        <p:nvSpPr>
          <p:cNvPr id="134" name="Google Shape;134;p18"/>
          <p:cNvSpPr txBox="1"/>
          <p:nvPr/>
        </p:nvSpPr>
        <p:spPr>
          <a:xfrm>
            <a:off x="413650" y="1814650"/>
            <a:ext cx="85206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Your RACI matrix</a:t>
            </a:r>
            <a:endParaRPr sz="4000">
              <a:solidFill>
                <a:srgbClr val="F9F8F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413650" y="2782850"/>
            <a:ext cx="8520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rPr>
              <a:t>Breaking down roles and responsibilities</a:t>
            </a:r>
            <a:endParaRPr sz="2800">
              <a:solidFill>
                <a:srgbClr val="F9F8F5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136" name="Google Shape;136;p18"/>
          <p:cNvCxnSpPr/>
          <p:nvPr/>
        </p:nvCxnSpPr>
        <p:spPr>
          <a:xfrm rot="10800000">
            <a:off x="413650" y="2571750"/>
            <a:ext cx="62937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27"/>
          <p:cNvSpPr/>
          <p:nvPr/>
        </p:nvSpPr>
        <p:spPr>
          <a:xfrm>
            <a:off x="-3" y="3195947"/>
            <a:ext cx="9144000" cy="315600"/>
          </a:xfrm>
          <a:prstGeom prst="roundRect">
            <a:avLst>
              <a:gd fmla="val 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3" name="Google Shape;873;p27"/>
          <p:cNvSpPr/>
          <p:nvPr/>
        </p:nvSpPr>
        <p:spPr>
          <a:xfrm>
            <a:off x="-1" y="2731828"/>
            <a:ext cx="9144000" cy="315600"/>
          </a:xfrm>
          <a:prstGeom prst="roundRect">
            <a:avLst>
              <a:gd fmla="val 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4" name="Google Shape;874;p27"/>
          <p:cNvSpPr/>
          <p:nvPr/>
        </p:nvSpPr>
        <p:spPr>
          <a:xfrm>
            <a:off x="-482" y="4132942"/>
            <a:ext cx="9144000" cy="315600"/>
          </a:xfrm>
          <a:prstGeom prst="roundRect">
            <a:avLst>
              <a:gd fmla="val 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5" name="Google Shape;875;p27"/>
          <p:cNvSpPr/>
          <p:nvPr/>
        </p:nvSpPr>
        <p:spPr>
          <a:xfrm>
            <a:off x="-482" y="3661567"/>
            <a:ext cx="9144000" cy="315600"/>
          </a:xfrm>
          <a:prstGeom prst="roundRect">
            <a:avLst>
              <a:gd fmla="val 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6" name="Google Shape;876;p27"/>
          <p:cNvSpPr/>
          <p:nvPr/>
        </p:nvSpPr>
        <p:spPr>
          <a:xfrm>
            <a:off x="-1" y="2263271"/>
            <a:ext cx="9144000" cy="315600"/>
          </a:xfrm>
          <a:prstGeom prst="roundRect">
            <a:avLst>
              <a:gd fmla="val 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7" name="Google Shape;877;p27"/>
          <p:cNvSpPr/>
          <p:nvPr/>
        </p:nvSpPr>
        <p:spPr>
          <a:xfrm>
            <a:off x="0" y="1807073"/>
            <a:ext cx="9144000" cy="315600"/>
          </a:xfrm>
          <a:prstGeom prst="roundRect">
            <a:avLst>
              <a:gd fmla="val 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878" name="Google Shape;878;p27"/>
          <p:cNvGrpSpPr/>
          <p:nvPr/>
        </p:nvGrpSpPr>
        <p:grpSpPr>
          <a:xfrm>
            <a:off x="2344486" y="1310675"/>
            <a:ext cx="6199403" cy="3294240"/>
            <a:chOff x="3360787" y="1624870"/>
            <a:chExt cx="7686798" cy="4084612"/>
          </a:xfrm>
        </p:grpSpPr>
        <p:grpSp>
          <p:nvGrpSpPr>
            <p:cNvPr id="879" name="Google Shape;879;p27"/>
            <p:cNvGrpSpPr/>
            <p:nvPr/>
          </p:nvGrpSpPr>
          <p:grpSpPr>
            <a:xfrm>
              <a:off x="3360787" y="1624870"/>
              <a:ext cx="1784223" cy="4084611"/>
              <a:chOff x="4076622" y="1639327"/>
              <a:chExt cx="2076368" cy="4084611"/>
            </a:xfrm>
          </p:grpSpPr>
          <p:grpSp>
            <p:nvGrpSpPr>
              <p:cNvPr id="880" name="Google Shape;880;p27"/>
              <p:cNvGrpSpPr/>
              <p:nvPr/>
            </p:nvGrpSpPr>
            <p:grpSpPr>
              <a:xfrm>
                <a:off x="4076622" y="1639327"/>
                <a:ext cx="2076368" cy="4084611"/>
                <a:chOff x="1633884" y="2366935"/>
                <a:chExt cx="2682300" cy="3742200"/>
              </a:xfrm>
            </p:grpSpPr>
            <p:sp>
              <p:nvSpPr>
                <p:cNvPr id="881" name="Google Shape;881;p27"/>
                <p:cNvSpPr/>
                <p:nvPr/>
              </p:nvSpPr>
              <p:spPr>
                <a:xfrm>
                  <a:off x="1633884" y="2366935"/>
                  <a:ext cx="2682300" cy="3742200"/>
                </a:xfrm>
                <a:prstGeom prst="roundRect">
                  <a:avLst>
                    <a:gd fmla="val 6975" name="adj"/>
                  </a:avLst>
                </a:prstGeom>
                <a:solidFill>
                  <a:srgbClr val="FFFFFF"/>
                </a:solidFill>
                <a:ln>
                  <a:noFill/>
                </a:ln>
                <a:effectLst>
                  <a:outerShdw blurRad="266700" rotWithShape="0" algn="t" dir="5400000" dist="152400">
                    <a:srgbClr val="000000">
                      <a:alpha val="6669"/>
                    </a:srgbClr>
                  </a:outerShdw>
                </a:effectLst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sz="1400" u="none" cap="none" strike="noStrike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882" name="Google Shape;882;p27"/>
                <p:cNvSpPr/>
                <p:nvPr/>
              </p:nvSpPr>
              <p:spPr>
                <a:xfrm flipH="1" rot="10800000">
                  <a:off x="1902353" y="2367012"/>
                  <a:ext cx="2148900" cy="4692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sz="1400" u="none" cap="none" strike="noStrike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</p:grpSp>
          <p:sp>
            <p:nvSpPr>
              <p:cNvPr id="883" name="Google Shape;883;p27"/>
              <p:cNvSpPr txBox="1"/>
              <p:nvPr/>
            </p:nvSpPr>
            <p:spPr>
              <a:xfrm>
                <a:off x="4388815" y="1740674"/>
                <a:ext cx="1452300" cy="23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8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TEAM MEMBER A</a:t>
                </a:r>
                <a:endParaRPr sz="1100"/>
              </a:p>
            </p:txBody>
          </p:sp>
        </p:grpSp>
        <p:grpSp>
          <p:nvGrpSpPr>
            <p:cNvPr id="884" name="Google Shape;884;p27"/>
            <p:cNvGrpSpPr/>
            <p:nvPr/>
          </p:nvGrpSpPr>
          <p:grpSpPr>
            <a:xfrm>
              <a:off x="5328312" y="1624871"/>
              <a:ext cx="1784223" cy="4084611"/>
              <a:chOff x="4076622" y="1639327"/>
              <a:chExt cx="2076368" cy="4084611"/>
            </a:xfrm>
          </p:grpSpPr>
          <p:grpSp>
            <p:nvGrpSpPr>
              <p:cNvPr id="885" name="Google Shape;885;p27"/>
              <p:cNvGrpSpPr/>
              <p:nvPr/>
            </p:nvGrpSpPr>
            <p:grpSpPr>
              <a:xfrm>
                <a:off x="4076622" y="1639327"/>
                <a:ext cx="2076368" cy="4084611"/>
                <a:chOff x="1633884" y="2366935"/>
                <a:chExt cx="2682300" cy="3742200"/>
              </a:xfrm>
            </p:grpSpPr>
            <p:sp>
              <p:nvSpPr>
                <p:cNvPr id="886" name="Google Shape;886;p27"/>
                <p:cNvSpPr/>
                <p:nvPr/>
              </p:nvSpPr>
              <p:spPr>
                <a:xfrm>
                  <a:off x="1633884" y="2366935"/>
                  <a:ext cx="2682300" cy="3742200"/>
                </a:xfrm>
                <a:prstGeom prst="roundRect">
                  <a:avLst>
                    <a:gd fmla="val 6975" name="adj"/>
                  </a:avLst>
                </a:prstGeom>
                <a:solidFill>
                  <a:srgbClr val="FFFFFF"/>
                </a:solidFill>
                <a:ln>
                  <a:noFill/>
                </a:ln>
                <a:effectLst>
                  <a:outerShdw blurRad="266700" rotWithShape="0" algn="t" dir="5400000" dist="152400">
                    <a:srgbClr val="000000">
                      <a:alpha val="6669"/>
                    </a:srgbClr>
                  </a:outerShdw>
                </a:effectLst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sz="1400" u="none" cap="none" strike="noStrike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887" name="Google Shape;887;p27"/>
                <p:cNvSpPr/>
                <p:nvPr/>
              </p:nvSpPr>
              <p:spPr>
                <a:xfrm flipH="1" rot="10800000">
                  <a:off x="1902353" y="2367012"/>
                  <a:ext cx="2148900" cy="4692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rgbClr val="B7B7B7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sz="1400" u="none" cap="none" strike="noStrike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</p:grpSp>
          <p:sp>
            <p:nvSpPr>
              <p:cNvPr id="888" name="Google Shape;888;p27"/>
              <p:cNvSpPr txBox="1"/>
              <p:nvPr/>
            </p:nvSpPr>
            <p:spPr>
              <a:xfrm>
                <a:off x="4394887" y="1740674"/>
                <a:ext cx="1440000" cy="23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8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TEAM MEMBER B</a:t>
                </a:r>
                <a:endParaRPr sz="1100"/>
              </a:p>
            </p:txBody>
          </p:sp>
        </p:grpSp>
        <p:grpSp>
          <p:nvGrpSpPr>
            <p:cNvPr id="889" name="Google Shape;889;p27"/>
            <p:cNvGrpSpPr/>
            <p:nvPr/>
          </p:nvGrpSpPr>
          <p:grpSpPr>
            <a:xfrm>
              <a:off x="7295837" y="1624871"/>
              <a:ext cx="1784223" cy="4084611"/>
              <a:chOff x="4076622" y="1639327"/>
              <a:chExt cx="2076368" cy="4084611"/>
            </a:xfrm>
          </p:grpSpPr>
          <p:grpSp>
            <p:nvGrpSpPr>
              <p:cNvPr id="890" name="Google Shape;890;p27"/>
              <p:cNvGrpSpPr/>
              <p:nvPr/>
            </p:nvGrpSpPr>
            <p:grpSpPr>
              <a:xfrm>
                <a:off x="4076622" y="1639327"/>
                <a:ext cx="2076368" cy="4084611"/>
                <a:chOff x="1633884" y="2366935"/>
                <a:chExt cx="2682300" cy="3742200"/>
              </a:xfrm>
            </p:grpSpPr>
            <p:sp>
              <p:nvSpPr>
                <p:cNvPr id="891" name="Google Shape;891;p27"/>
                <p:cNvSpPr/>
                <p:nvPr/>
              </p:nvSpPr>
              <p:spPr>
                <a:xfrm>
                  <a:off x="1633884" y="2366935"/>
                  <a:ext cx="2682300" cy="3742200"/>
                </a:xfrm>
                <a:prstGeom prst="roundRect">
                  <a:avLst>
                    <a:gd fmla="val 6975" name="adj"/>
                  </a:avLst>
                </a:prstGeom>
                <a:solidFill>
                  <a:srgbClr val="FFFFFF"/>
                </a:solidFill>
                <a:ln>
                  <a:noFill/>
                </a:ln>
                <a:effectLst>
                  <a:outerShdw blurRad="266700" rotWithShape="0" algn="t" dir="5400000" dist="152400">
                    <a:srgbClr val="000000">
                      <a:alpha val="6669"/>
                    </a:srgbClr>
                  </a:outerShdw>
                </a:effectLst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sz="1400" u="none" cap="none" strike="noStrike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892" name="Google Shape;892;p27"/>
                <p:cNvSpPr/>
                <p:nvPr/>
              </p:nvSpPr>
              <p:spPr>
                <a:xfrm flipH="1" rot="10800000">
                  <a:off x="1902353" y="2367012"/>
                  <a:ext cx="2148900" cy="4692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sz="1400" u="none" cap="none" strike="noStrike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</p:grpSp>
          <p:sp>
            <p:nvSpPr>
              <p:cNvPr id="893" name="Google Shape;893;p27"/>
              <p:cNvSpPr txBox="1"/>
              <p:nvPr/>
            </p:nvSpPr>
            <p:spPr>
              <a:xfrm>
                <a:off x="4387078" y="1740674"/>
                <a:ext cx="1455600" cy="23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8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TEAM MEMBER C</a:t>
                </a:r>
                <a:endParaRPr sz="1100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894" name="Google Shape;894;p27"/>
            <p:cNvGrpSpPr/>
            <p:nvPr/>
          </p:nvGrpSpPr>
          <p:grpSpPr>
            <a:xfrm>
              <a:off x="9263362" y="1624871"/>
              <a:ext cx="1784223" cy="4084611"/>
              <a:chOff x="4076622" y="1639327"/>
              <a:chExt cx="2076368" cy="4084611"/>
            </a:xfrm>
          </p:grpSpPr>
          <p:grpSp>
            <p:nvGrpSpPr>
              <p:cNvPr id="895" name="Google Shape;895;p27"/>
              <p:cNvGrpSpPr/>
              <p:nvPr/>
            </p:nvGrpSpPr>
            <p:grpSpPr>
              <a:xfrm>
                <a:off x="4076622" y="1639327"/>
                <a:ext cx="2076368" cy="4084611"/>
                <a:chOff x="1633884" y="2366935"/>
                <a:chExt cx="2682300" cy="3742200"/>
              </a:xfrm>
            </p:grpSpPr>
            <p:sp>
              <p:nvSpPr>
                <p:cNvPr id="896" name="Google Shape;896;p27"/>
                <p:cNvSpPr/>
                <p:nvPr/>
              </p:nvSpPr>
              <p:spPr>
                <a:xfrm>
                  <a:off x="1633884" y="2366935"/>
                  <a:ext cx="2682300" cy="3742200"/>
                </a:xfrm>
                <a:prstGeom prst="roundRect">
                  <a:avLst>
                    <a:gd fmla="val 6975" name="adj"/>
                  </a:avLst>
                </a:prstGeom>
                <a:solidFill>
                  <a:srgbClr val="FFFFFF"/>
                </a:solidFill>
                <a:ln>
                  <a:noFill/>
                </a:ln>
                <a:effectLst>
                  <a:outerShdw blurRad="266700" rotWithShape="0" algn="t" dir="5400000" dist="152400">
                    <a:srgbClr val="000000">
                      <a:alpha val="6669"/>
                    </a:srgbClr>
                  </a:outerShdw>
                </a:effectLst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sz="1400" u="none" cap="none" strike="noStrike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897" name="Google Shape;897;p27"/>
                <p:cNvSpPr/>
                <p:nvPr/>
              </p:nvSpPr>
              <p:spPr>
                <a:xfrm flipH="1" rot="10800000">
                  <a:off x="1902353" y="2367012"/>
                  <a:ext cx="2148900" cy="469200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sz="1400" u="none" cap="none" strike="noStrike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</p:grpSp>
          <p:sp>
            <p:nvSpPr>
              <p:cNvPr id="898" name="Google Shape;898;p27"/>
              <p:cNvSpPr txBox="1"/>
              <p:nvPr/>
            </p:nvSpPr>
            <p:spPr>
              <a:xfrm>
                <a:off x="4389681" y="1740674"/>
                <a:ext cx="1450500" cy="23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8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TEAM MEMBER D</a:t>
                </a:r>
                <a:endParaRPr sz="1100"/>
              </a:p>
            </p:txBody>
          </p:sp>
        </p:grpSp>
      </p:grpSp>
      <p:grpSp>
        <p:nvGrpSpPr>
          <p:cNvPr id="899" name="Google Shape;899;p27"/>
          <p:cNvGrpSpPr/>
          <p:nvPr/>
        </p:nvGrpSpPr>
        <p:grpSpPr>
          <a:xfrm>
            <a:off x="2754292" y="2189455"/>
            <a:ext cx="619634" cy="1862357"/>
            <a:chOff x="3868918" y="2714493"/>
            <a:chExt cx="768300" cy="2309184"/>
          </a:xfrm>
        </p:grpSpPr>
        <p:cxnSp>
          <p:nvCxnSpPr>
            <p:cNvPr id="900" name="Google Shape;900;p27"/>
            <p:cNvCxnSpPr/>
            <p:nvPr/>
          </p:nvCxnSpPr>
          <p:spPr>
            <a:xfrm>
              <a:off x="3868918" y="2714493"/>
              <a:ext cx="768300" cy="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901" name="Google Shape;901;p27"/>
            <p:cNvCxnSpPr/>
            <p:nvPr/>
          </p:nvCxnSpPr>
          <p:spPr>
            <a:xfrm>
              <a:off x="3868918" y="3869085"/>
              <a:ext cx="768300" cy="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902" name="Google Shape;902;p27"/>
            <p:cNvCxnSpPr/>
            <p:nvPr/>
          </p:nvCxnSpPr>
          <p:spPr>
            <a:xfrm>
              <a:off x="3868918" y="3291789"/>
              <a:ext cx="768300" cy="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903" name="Google Shape;903;p27"/>
            <p:cNvCxnSpPr/>
            <p:nvPr/>
          </p:nvCxnSpPr>
          <p:spPr>
            <a:xfrm>
              <a:off x="3868918" y="5023677"/>
              <a:ext cx="768300" cy="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904" name="Google Shape;904;p27"/>
            <p:cNvCxnSpPr/>
            <p:nvPr/>
          </p:nvCxnSpPr>
          <p:spPr>
            <a:xfrm>
              <a:off x="3868918" y="4446381"/>
              <a:ext cx="768300" cy="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905" name="Google Shape;905;p27"/>
          <p:cNvGrpSpPr/>
          <p:nvPr/>
        </p:nvGrpSpPr>
        <p:grpSpPr>
          <a:xfrm>
            <a:off x="4341204" y="2185869"/>
            <a:ext cx="619634" cy="1870257"/>
            <a:chOff x="3868918" y="2710047"/>
            <a:chExt cx="768300" cy="2318980"/>
          </a:xfrm>
        </p:grpSpPr>
        <p:cxnSp>
          <p:nvCxnSpPr>
            <p:cNvPr id="906" name="Google Shape;906;p27"/>
            <p:cNvCxnSpPr/>
            <p:nvPr/>
          </p:nvCxnSpPr>
          <p:spPr>
            <a:xfrm>
              <a:off x="3868918" y="2710047"/>
              <a:ext cx="768300" cy="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907" name="Google Shape;907;p27"/>
            <p:cNvCxnSpPr/>
            <p:nvPr/>
          </p:nvCxnSpPr>
          <p:spPr>
            <a:xfrm>
              <a:off x="3868918" y="3869537"/>
              <a:ext cx="768300" cy="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908" name="Google Shape;908;p27"/>
            <p:cNvCxnSpPr/>
            <p:nvPr/>
          </p:nvCxnSpPr>
          <p:spPr>
            <a:xfrm>
              <a:off x="3868918" y="3289792"/>
              <a:ext cx="768300" cy="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909" name="Google Shape;909;p27"/>
            <p:cNvCxnSpPr/>
            <p:nvPr/>
          </p:nvCxnSpPr>
          <p:spPr>
            <a:xfrm>
              <a:off x="3868918" y="5029027"/>
              <a:ext cx="768300" cy="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910" name="Google Shape;910;p27"/>
            <p:cNvCxnSpPr/>
            <p:nvPr/>
          </p:nvCxnSpPr>
          <p:spPr>
            <a:xfrm>
              <a:off x="3868918" y="4449282"/>
              <a:ext cx="768300" cy="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911" name="Google Shape;911;p27"/>
          <p:cNvGrpSpPr/>
          <p:nvPr/>
        </p:nvGrpSpPr>
        <p:grpSpPr>
          <a:xfrm>
            <a:off x="5928117" y="2185869"/>
            <a:ext cx="619634" cy="1870257"/>
            <a:chOff x="3868918" y="2710047"/>
            <a:chExt cx="768300" cy="2318980"/>
          </a:xfrm>
        </p:grpSpPr>
        <p:cxnSp>
          <p:nvCxnSpPr>
            <p:cNvPr id="912" name="Google Shape;912;p27"/>
            <p:cNvCxnSpPr/>
            <p:nvPr/>
          </p:nvCxnSpPr>
          <p:spPr>
            <a:xfrm>
              <a:off x="3868918" y="2710047"/>
              <a:ext cx="768300" cy="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913" name="Google Shape;913;p27"/>
            <p:cNvCxnSpPr/>
            <p:nvPr/>
          </p:nvCxnSpPr>
          <p:spPr>
            <a:xfrm>
              <a:off x="3868918" y="3869537"/>
              <a:ext cx="768300" cy="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914" name="Google Shape;914;p27"/>
            <p:cNvCxnSpPr/>
            <p:nvPr/>
          </p:nvCxnSpPr>
          <p:spPr>
            <a:xfrm>
              <a:off x="3868918" y="3289792"/>
              <a:ext cx="768300" cy="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915" name="Google Shape;915;p27"/>
            <p:cNvCxnSpPr/>
            <p:nvPr/>
          </p:nvCxnSpPr>
          <p:spPr>
            <a:xfrm>
              <a:off x="3868918" y="5029027"/>
              <a:ext cx="768300" cy="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916" name="Google Shape;916;p27"/>
            <p:cNvCxnSpPr/>
            <p:nvPr/>
          </p:nvCxnSpPr>
          <p:spPr>
            <a:xfrm>
              <a:off x="3868918" y="4449282"/>
              <a:ext cx="768300" cy="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917" name="Google Shape;917;p27"/>
          <p:cNvGrpSpPr/>
          <p:nvPr/>
        </p:nvGrpSpPr>
        <p:grpSpPr>
          <a:xfrm>
            <a:off x="7515030" y="2185869"/>
            <a:ext cx="619634" cy="1870257"/>
            <a:chOff x="3868918" y="2710047"/>
            <a:chExt cx="768300" cy="2318980"/>
          </a:xfrm>
        </p:grpSpPr>
        <p:cxnSp>
          <p:nvCxnSpPr>
            <p:cNvPr id="918" name="Google Shape;918;p27"/>
            <p:cNvCxnSpPr/>
            <p:nvPr/>
          </p:nvCxnSpPr>
          <p:spPr>
            <a:xfrm>
              <a:off x="3868918" y="2710047"/>
              <a:ext cx="768300" cy="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919" name="Google Shape;919;p27"/>
            <p:cNvCxnSpPr/>
            <p:nvPr/>
          </p:nvCxnSpPr>
          <p:spPr>
            <a:xfrm>
              <a:off x="3868918" y="3869537"/>
              <a:ext cx="768300" cy="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920" name="Google Shape;920;p27"/>
            <p:cNvCxnSpPr/>
            <p:nvPr/>
          </p:nvCxnSpPr>
          <p:spPr>
            <a:xfrm>
              <a:off x="3868918" y="3289792"/>
              <a:ext cx="768300" cy="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921" name="Google Shape;921;p27"/>
            <p:cNvCxnSpPr/>
            <p:nvPr/>
          </p:nvCxnSpPr>
          <p:spPr>
            <a:xfrm>
              <a:off x="3868918" y="5029027"/>
              <a:ext cx="768300" cy="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922" name="Google Shape;922;p27"/>
            <p:cNvCxnSpPr/>
            <p:nvPr/>
          </p:nvCxnSpPr>
          <p:spPr>
            <a:xfrm>
              <a:off x="3868918" y="4449282"/>
              <a:ext cx="768300" cy="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923" name="Google Shape;923;p27"/>
          <p:cNvSpPr/>
          <p:nvPr/>
        </p:nvSpPr>
        <p:spPr>
          <a:xfrm>
            <a:off x="7528465" y="2766155"/>
            <a:ext cx="244876" cy="2448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924" name="Google Shape;924;p27"/>
          <p:cNvSpPr/>
          <p:nvPr/>
        </p:nvSpPr>
        <p:spPr>
          <a:xfrm>
            <a:off x="7897238" y="2766155"/>
            <a:ext cx="244876" cy="24487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endParaRPr sz="1100"/>
          </a:p>
        </p:txBody>
      </p:sp>
      <p:sp>
        <p:nvSpPr>
          <p:cNvPr id="925" name="Google Shape;925;p27"/>
          <p:cNvSpPr/>
          <p:nvPr/>
        </p:nvSpPr>
        <p:spPr>
          <a:xfrm>
            <a:off x="7703138" y="3231655"/>
            <a:ext cx="245100" cy="245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endParaRPr sz="1100"/>
          </a:p>
        </p:txBody>
      </p:sp>
      <p:sp>
        <p:nvSpPr>
          <p:cNvPr id="926" name="Google Shape;926;p27"/>
          <p:cNvSpPr/>
          <p:nvPr/>
        </p:nvSpPr>
        <p:spPr>
          <a:xfrm>
            <a:off x="7703138" y="3697274"/>
            <a:ext cx="245100" cy="245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927" name="Google Shape;927;p27"/>
          <p:cNvSpPr/>
          <p:nvPr/>
        </p:nvSpPr>
        <p:spPr>
          <a:xfrm>
            <a:off x="2767727" y="1834916"/>
            <a:ext cx="244876" cy="2448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928" name="Google Shape;928;p27"/>
          <p:cNvSpPr/>
          <p:nvPr/>
        </p:nvSpPr>
        <p:spPr>
          <a:xfrm>
            <a:off x="3136499" y="1834916"/>
            <a:ext cx="244876" cy="24487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endParaRPr sz="1100"/>
          </a:p>
        </p:txBody>
      </p:sp>
      <p:sp>
        <p:nvSpPr>
          <p:cNvPr id="929" name="Google Shape;929;p27"/>
          <p:cNvSpPr/>
          <p:nvPr/>
        </p:nvSpPr>
        <p:spPr>
          <a:xfrm>
            <a:off x="2942399" y="2766035"/>
            <a:ext cx="245100" cy="2451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930" name="Google Shape;930;p27"/>
          <p:cNvSpPr/>
          <p:nvPr/>
        </p:nvSpPr>
        <p:spPr>
          <a:xfrm>
            <a:off x="2767727" y="3231775"/>
            <a:ext cx="244876" cy="2448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</a:t>
            </a:r>
            <a:endParaRPr sz="1100"/>
          </a:p>
        </p:txBody>
      </p:sp>
      <p:sp>
        <p:nvSpPr>
          <p:cNvPr id="931" name="Google Shape;931;p27"/>
          <p:cNvSpPr/>
          <p:nvPr/>
        </p:nvSpPr>
        <p:spPr>
          <a:xfrm>
            <a:off x="3136499" y="3231775"/>
            <a:ext cx="244876" cy="244876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932" name="Google Shape;932;p27"/>
          <p:cNvSpPr/>
          <p:nvPr/>
        </p:nvSpPr>
        <p:spPr>
          <a:xfrm>
            <a:off x="2942399" y="3697274"/>
            <a:ext cx="245100" cy="245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933" name="Google Shape;933;p27"/>
          <p:cNvSpPr/>
          <p:nvPr/>
        </p:nvSpPr>
        <p:spPr>
          <a:xfrm>
            <a:off x="4546673" y="1834795"/>
            <a:ext cx="245100" cy="245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934" name="Google Shape;934;p27"/>
          <p:cNvSpPr/>
          <p:nvPr/>
        </p:nvSpPr>
        <p:spPr>
          <a:xfrm>
            <a:off x="4354639" y="2300535"/>
            <a:ext cx="244876" cy="2448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935" name="Google Shape;935;p27"/>
          <p:cNvSpPr/>
          <p:nvPr/>
        </p:nvSpPr>
        <p:spPr>
          <a:xfrm>
            <a:off x="4723412" y="2300535"/>
            <a:ext cx="244876" cy="24487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endParaRPr sz="1100"/>
          </a:p>
        </p:txBody>
      </p:sp>
      <p:sp>
        <p:nvSpPr>
          <p:cNvPr id="936" name="Google Shape;936;p27"/>
          <p:cNvSpPr/>
          <p:nvPr/>
        </p:nvSpPr>
        <p:spPr>
          <a:xfrm>
            <a:off x="4354639" y="3697395"/>
            <a:ext cx="244876" cy="2448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937" name="Google Shape;937;p27"/>
          <p:cNvSpPr/>
          <p:nvPr/>
        </p:nvSpPr>
        <p:spPr>
          <a:xfrm>
            <a:off x="4723412" y="3697395"/>
            <a:ext cx="244876" cy="24487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endParaRPr sz="1100"/>
          </a:p>
        </p:txBody>
      </p:sp>
      <p:sp>
        <p:nvSpPr>
          <p:cNvPr id="938" name="Google Shape;938;p27"/>
          <p:cNvSpPr/>
          <p:nvPr/>
        </p:nvSpPr>
        <p:spPr>
          <a:xfrm>
            <a:off x="4546673" y="4162894"/>
            <a:ext cx="245100" cy="245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939" name="Google Shape;939;p27"/>
          <p:cNvSpPr/>
          <p:nvPr/>
        </p:nvSpPr>
        <p:spPr>
          <a:xfrm>
            <a:off x="6107544" y="2300415"/>
            <a:ext cx="245100" cy="245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940" name="Google Shape;940;p27"/>
          <p:cNvSpPr/>
          <p:nvPr/>
        </p:nvSpPr>
        <p:spPr>
          <a:xfrm>
            <a:off x="6107544" y="3231655"/>
            <a:ext cx="245100" cy="245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endParaRPr sz="1100"/>
          </a:p>
        </p:txBody>
      </p:sp>
      <p:sp>
        <p:nvSpPr>
          <p:cNvPr id="941" name="Google Shape;941;p27"/>
          <p:cNvSpPr/>
          <p:nvPr/>
        </p:nvSpPr>
        <p:spPr>
          <a:xfrm>
            <a:off x="6107544" y="3697274"/>
            <a:ext cx="245100" cy="245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endParaRPr sz="1100"/>
          </a:p>
        </p:txBody>
      </p:sp>
      <p:sp>
        <p:nvSpPr>
          <p:cNvPr id="942" name="Google Shape;942;p27"/>
          <p:cNvSpPr/>
          <p:nvPr/>
        </p:nvSpPr>
        <p:spPr>
          <a:xfrm>
            <a:off x="4354639" y="3231775"/>
            <a:ext cx="244876" cy="2448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</a:t>
            </a:r>
            <a:endParaRPr sz="1100"/>
          </a:p>
        </p:txBody>
      </p:sp>
      <p:sp>
        <p:nvSpPr>
          <p:cNvPr id="943" name="Google Shape;943;p27"/>
          <p:cNvSpPr/>
          <p:nvPr/>
        </p:nvSpPr>
        <p:spPr>
          <a:xfrm>
            <a:off x="4723412" y="3231775"/>
            <a:ext cx="244876" cy="244876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944" name="Google Shape;944;p27"/>
          <p:cNvSpPr txBox="1"/>
          <p:nvPr/>
        </p:nvSpPr>
        <p:spPr>
          <a:xfrm>
            <a:off x="283742" y="1862292"/>
            <a:ext cx="2168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Budget creation and monitoring</a:t>
            </a:r>
            <a:endParaRPr sz="1100"/>
          </a:p>
        </p:txBody>
      </p:sp>
      <p:sp>
        <p:nvSpPr>
          <p:cNvPr id="945" name="Google Shape;945;p27"/>
          <p:cNvSpPr txBox="1"/>
          <p:nvPr/>
        </p:nvSpPr>
        <p:spPr>
          <a:xfrm>
            <a:off x="283742" y="4193234"/>
            <a:ext cx="2432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Learning, reporting, and conclusion</a:t>
            </a:r>
            <a:endParaRPr sz="1100"/>
          </a:p>
        </p:txBody>
      </p:sp>
      <p:sp>
        <p:nvSpPr>
          <p:cNvPr id="946" name="Google Shape;946;p27"/>
          <p:cNvSpPr txBox="1"/>
          <p:nvPr/>
        </p:nvSpPr>
        <p:spPr>
          <a:xfrm>
            <a:off x="283742" y="3727046"/>
            <a:ext cx="18009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Feedback and second iteration</a:t>
            </a:r>
            <a:endParaRPr sz="1100"/>
          </a:p>
        </p:txBody>
      </p:sp>
      <p:sp>
        <p:nvSpPr>
          <p:cNvPr id="947" name="Google Shape;947;p27"/>
          <p:cNvSpPr txBox="1"/>
          <p:nvPr/>
        </p:nvSpPr>
        <p:spPr>
          <a:xfrm>
            <a:off x="283742" y="3260857"/>
            <a:ext cx="20949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Deliverables and progress tracking</a:t>
            </a:r>
            <a:endParaRPr sz="1100"/>
          </a:p>
        </p:txBody>
      </p:sp>
      <p:sp>
        <p:nvSpPr>
          <p:cNvPr id="948" name="Google Shape;948;p27"/>
          <p:cNvSpPr txBox="1"/>
          <p:nvPr/>
        </p:nvSpPr>
        <p:spPr>
          <a:xfrm>
            <a:off x="283742" y="2794669"/>
            <a:ext cx="1298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Project accounting</a:t>
            </a:r>
            <a:endParaRPr sz="1100"/>
          </a:p>
        </p:txBody>
      </p:sp>
      <p:sp>
        <p:nvSpPr>
          <p:cNvPr id="949" name="Google Shape;949;p27"/>
          <p:cNvSpPr txBox="1"/>
          <p:nvPr/>
        </p:nvSpPr>
        <p:spPr>
          <a:xfrm>
            <a:off x="283742" y="2328479"/>
            <a:ext cx="16680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Project planning and design</a:t>
            </a:r>
            <a:endParaRPr sz="1100"/>
          </a:p>
        </p:txBody>
      </p:sp>
      <p:grpSp>
        <p:nvGrpSpPr>
          <p:cNvPr id="950" name="Google Shape;950;p27"/>
          <p:cNvGrpSpPr/>
          <p:nvPr/>
        </p:nvGrpSpPr>
        <p:grpSpPr>
          <a:xfrm>
            <a:off x="5594219" y="745925"/>
            <a:ext cx="855856" cy="177075"/>
            <a:chOff x="5611436" y="6239567"/>
            <a:chExt cx="1141142" cy="236100"/>
          </a:xfrm>
        </p:grpSpPr>
        <p:sp>
          <p:nvSpPr>
            <p:cNvPr id="951" name="Google Shape;951;p27"/>
            <p:cNvSpPr/>
            <p:nvPr/>
          </p:nvSpPr>
          <p:spPr>
            <a:xfrm>
              <a:off x="5611436" y="6310314"/>
              <a:ext cx="93300" cy="93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52" name="Google Shape;952;p27"/>
            <p:cNvSpPr txBox="1"/>
            <p:nvPr/>
          </p:nvSpPr>
          <p:spPr>
            <a:xfrm>
              <a:off x="5712478" y="6239567"/>
              <a:ext cx="1040100" cy="23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Responsible</a:t>
              </a:r>
              <a:endParaRPr sz="1100"/>
            </a:p>
          </p:txBody>
        </p:sp>
      </p:grpSp>
      <p:sp>
        <p:nvSpPr>
          <p:cNvPr id="953" name="Google Shape;953;p27"/>
          <p:cNvSpPr/>
          <p:nvPr/>
        </p:nvSpPr>
        <p:spPr>
          <a:xfrm>
            <a:off x="6380057" y="798986"/>
            <a:ext cx="69975" cy="69975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4" name="Google Shape;954;p27"/>
          <p:cNvSpPr txBox="1"/>
          <p:nvPr/>
        </p:nvSpPr>
        <p:spPr>
          <a:xfrm>
            <a:off x="6455825" y="745925"/>
            <a:ext cx="780075" cy="1770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Accountable</a:t>
            </a:r>
            <a:endParaRPr sz="1100"/>
          </a:p>
        </p:txBody>
      </p:sp>
      <p:sp>
        <p:nvSpPr>
          <p:cNvPr id="955" name="Google Shape;955;p27"/>
          <p:cNvSpPr/>
          <p:nvPr/>
        </p:nvSpPr>
        <p:spPr>
          <a:xfrm>
            <a:off x="7230817" y="798986"/>
            <a:ext cx="69975" cy="69975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6" name="Google Shape;956;p27"/>
          <p:cNvSpPr txBox="1"/>
          <p:nvPr/>
        </p:nvSpPr>
        <p:spPr>
          <a:xfrm>
            <a:off x="7306601" y="745925"/>
            <a:ext cx="643950" cy="1770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Consulted</a:t>
            </a:r>
            <a:endParaRPr sz="1100"/>
          </a:p>
        </p:txBody>
      </p:sp>
      <p:grpSp>
        <p:nvGrpSpPr>
          <p:cNvPr id="957" name="Google Shape;957;p27"/>
          <p:cNvGrpSpPr/>
          <p:nvPr/>
        </p:nvGrpSpPr>
        <p:grpSpPr>
          <a:xfrm>
            <a:off x="7950530" y="745925"/>
            <a:ext cx="689344" cy="177075"/>
            <a:chOff x="5611436" y="6239567"/>
            <a:chExt cx="919126" cy="236100"/>
          </a:xfrm>
        </p:grpSpPr>
        <p:sp>
          <p:nvSpPr>
            <p:cNvPr id="958" name="Google Shape;958;p27"/>
            <p:cNvSpPr/>
            <p:nvPr/>
          </p:nvSpPr>
          <p:spPr>
            <a:xfrm>
              <a:off x="5611436" y="6310314"/>
              <a:ext cx="93300" cy="93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59" name="Google Shape;959;p27"/>
            <p:cNvSpPr txBox="1"/>
            <p:nvPr/>
          </p:nvSpPr>
          <p:spPr>
            <a:xfrm>
              <a:off x="5712462" y="6239567"/>
              <a:ext cx="818100" cy="23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Informed</a:t>
              </a:r>
              <a:endParaRPr sz="1100"/>
            </a:p>
          </p:txBody>
        </p:sp>
      </p:grpSp>
      <p:sp>
        <p:nvSpPr>
          <p:cNvPr id="960" name="Google Shape;960;p27"/>
          <p:cNvSpPr txBox="1"/>
          <p:nvPr>
            <p:ph type="title"/>
          </p:nvPr>
        </p:nvSpPr>
        <p:spPr>
          <a:xfrm>
            <a:off x="413650" y="833575"/>
            <a:ext cx="23541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RACI Matrix</a:t>
            </a:r>
            <a:endParaRPr/>
          </a:p>
        </p:txBody>
      </p:sp>
      <p:sp>
        <p:nvSpPr>
          <p:cNvPr id="961" name="Google Shape;961;p2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/>
          <p:nvPr/>
        </p:nvSpPr>
        <p:spPr>
          <a:xfrm>
            <a:off x="468500" y="1939075"/>
            <a:ext cx="1701900" cy="11013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" name="Google Shape;143;p19"/>
          <p:cNvSpPr/>
          <p:nvPr/>
        </p:nvSpPr>
        <p:spPr>
          <a:xfrm>
            <a:off x="413657" y="1377769"/>
            <a:ext cx="3639900" cy="3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RACI describes the participation by various roles in completing tasks or deliverables for a project or business process.</a:t>
            </a:r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832509" y="4337297"/>
            <a:ext cx="11280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RESPONSIBLE</a:t>
            </a:r>
            <a:endParaRPr sz="1100"/>
          </a:p>
        </p:txBody>
      </p:sp>
      <p:sp>
        <p:nvSpPr>
          <p:cNvPr id="145" name="Google Shape;145;p19"/>
          <p:cNvSpPr txBox="1"/>
          <p:nvPr/>
        </p:nvSpPr>
        <p:spPr>
          <a:xfrm>
            <a:off x="683458" y="2104984"/>
            <a:ext cx="1272000" cy="7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Those w</a:t>
            </a:r>
            <a:r>
              <a:rPr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ho do the work to complete the task. They have responsibility for getting the work done.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6667053" y="893034"/>
            <a:ext cx="1432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47" name="Google Shape;147;p19"/>
          <p:cNvSpPr txBox="1"/>
          <p:nvPr/>
        </p:nvSpPr>
        <p:spPr>
          <a:xfrm>
            <a:off x="946348" y="2926347"/>
            <a:ext cx="8910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R</a:t>
            </a:r>
            <a:endParaRPr sz="1100"/>
          </a:p>
        </p:txBody>
      </p:sp>
      <p:sp>
        <p:nvSpPr>
          <p:cNvPr id="148" name="Google Shape;148;p19"/>
          <p:cNvSpPr txBox="1"/>
          <p:nvPr/>
        </p:nvSpPr>
        <p:spPr>
          <a:xfrm>
            <a:off x="2720011" y="2924435"/>
            <a:ext cx="9897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 sz="1100">
              <a:solidFill>
                <a:srgbClr val="666666"/>
              </a:solidFill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4617676" y="2924435"/>
            <a:ext cx="10392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B7B7B7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 sz="1100">
              <a:solidFill>
                <a:srgbClr val="B7B7B7"/>
              </a:solidFill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7046677" y="2926347"/>
            <a:ext cx="4788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D9D9D9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endParaRPr sz="1100">
              <a:solidFill>
                <a:srgbClr val="D9D9D9"/>
              </a:solidFill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2587162" y="4335384"/>
            <a:ext cx="12555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ACCOUNTABLE</a:t>
            </a:r>
            <a:endParaRPr sz="1100">
              <a:solidFill>
                <a:srgbClr val="666666"/>
              </a:solidFill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4654976" y="4335384"/>
            <a:ext cx="10257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B7B7B7"/>
                </a:solidFill>
                <a:latin typeface="Poppins"/>
                <a:ea typeface="Poppins"/>
                <a:cs typeface="Poppins"/>
                <a:sym typeface="Poppins"/>
              </a:rPr>
              <a:t>CONSULTED</a:t>
            </a:r>
            <a:endParaRPr sz="1100">
              <a:solidFill>
                <a:srgbClr val="B7B7B7"/>
              </a:solidFill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6828135" y="4335384"/>
            <a:ext cx="9177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D9D9D9"/>
                </a:solidFill>
                <a:latin typeface="Poppins"/>
                <a:ea typeface="Poppins"/>
                <a:cs typeface="Poppins"/>
                <a:sym typeface="Poppins"/>
              </a:rPr>
              <a:t>INFORMED</a:t>
            </a:r>
            <a:endParaRPr sz="1100">
              <a:solidFill>
                <a:srgbClr val="D9D9D9"/>
              </a:solidFill>
            </a:endParaRPr>
          </a:p>
        </p:txBody>
      </p:sp>
      <p:sp>
        <p:nvSpPr>
          <p:cNvPr id="154" name="Google Shape;154;p19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RACI components</a:t>
            </a:r>
            <a:endParaRPr/>
          </a:p>
        </p:txBody>
      </p:sp>
      <p:sp>
        <p:nvSpPr>
          <p:cNvPr id="155" name="Google Shape;155;p1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6" name="Google Shape;156;p19"/>
          <p:cNvSpPr/>
          <p:nvPr/>
        </p:nvSpPr>
        <p:spPr>
          <a:xfrm>
            <a:off x="2457675" y="1939075"/>
            <a:ext cx="1701900" cy="11013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2578574" y="2181175"/>
            <a:ext cx="14601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The person who is accountable for the correction and thorough completion of the task.</a:t>
            </a:r>
            <a:endParaRPr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8" name="Google Shape;158;p19"/>
          <p:cNvSpPr/>
          <p:nvPr/>
        </p:nvSpPr>
        <p:spPr>
          <a:xfrm>
            <a:off x="4446850" y="1939075"/>
            <a:ext cx="1701900" cy="11013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" name="Google Shape;159;p19"/>
          <p:cNvSpPr txBox="1"/>
          <p:nvPr/>
        </p:nvSpPr>
        <p:spPr>
          <a:xfrm>
            <a:off x="4539411" y="2181175"/>
            <a:ext cx="15168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Those who</a:t>
            </a:r>
            <a:r>
              <a:rPr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provide information for the project and with whom there is two-way communication</a:t>
            </a:r>
            <a:r>
              <a:rPr lang="en" sz="1100">
                <a:solidFill>
                  <a:schemeClr val="lt1"/>
                </a:solidFill>
              </a:rPr>
              <a:t>.</a:t>
            </a:r>
            <a:endParaRPr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" name="Google Shape;160;p19"/>
          <p:cNvSpPr/>
          <p:nvPr/>
        </p:nvSpPr>
        <p:spPr>
          <a:xfrm>
            <a:off x="6436025" y="1939075"/>
            <a:ext cx="1701900" cy="11013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1" name="Google Shape;161;p19"/>
          <p:cNvSpPr txBox="1"/>
          <p:nvPr/>
        </p:nvSpPr>
        <p:spPr>
          <a:xfrm>
            <a:off x="6556924" y="2181175"/>
            <a:ext cx="14601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The people kept informed of the progress and with whom there is two-way communication.</a:t>
            </a:r>
            <a:endParaRPr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/>
          <p:nvPr/>
        </p:nvSpPr>
        <p:spPr>
          <a:xfrm>
            <a:off x="1343500" y="1769300"/>
            <a:ext cx="5044500" cy="3107400"/>
          </a:xfrm>
          <a:prstGeom prst="round2SameRect">
            <a:avLst>
              <a:gd fmla="val 11946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381000" rotWithShape="0" algn="t" dir="5400000" dist="127000">
              <a:srgbClr val="595959">
                <a:alpha val="1686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" name="Google Shape;167;p20"/>
          <p:cNvSpPr txBox="1"/>
          <p:nvPr/>
        </p:nvSpPr>
        <p:spPr>
          <a:xfrm>
            <a:off x="1802481" y="2022521"/>
            <a:ext cx="18276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Does the work to complete the task</a:t>
            </a:r>
            <a:endParaRPr sz="1100"/>
          </a:p>
        </p:txBody>
      </p:sp>
      <p:sp>
        <p:nvSpPr>
          <p:cNvPr id="168" name="Google Shape;168;p20"/>
          <p:cNvSpPr txBox="1"/>
          <p:nvPr/>
        </p:nvSpPr>
        <p:spPr>
          <a:xfrm>
            <a:off x="1802481" y="2592577"/>
            <a:ext cx="19449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Delegates work and is the last one to review the task or deliverable before it’s deemed complete</a:t>
            </a:r>
            <a:endParaRPr sz="1100"/>
          </a:p>
        </p:txBody>
      </p:sp>
      <p:sp>
        <p:nvSpPr>
          <p:cNvPr id="169" name="Google Shape;169;p20"/>
          <p:cNvSpPr txBox="1"/>
          <p:nvPr/>
        </p:nvSpPr>
        <p:spPr>
          <a:xfrm>
            <a:off x="1802481" y="3281222"/>
            <a:ext cx="22569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Provides input based on either how it will impact their future project work or their domain of expertise on the deliverable itself</a:t>
            </a:r>
            <a:endParaRPr sz="1100"/>
          </a:p>
        </p:txBody>
      </p:sp>
      <p:sp>
        <p:nvSpPr>
          <p:cNvPr id="170" name="Google Shape;170;p20"/>
          <p:cNvSpPr txBox="1"/>
          <p:nvPr/>
        </p:nvSpPr>
        <p:spPr>
          <a:xfrm>
            <a:off x="1802481" y="4073074"/>
            <a:ext cx="19980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Needs to be kept in the loop on project progress, rather than roped into the details of every deliverable</a:t>
            </a:r>
            <a:endParaRPr sz="1100"/>
          </a:p>
        </p:txBody>
      </p:sp>
      <p:sp>
        <p:nvSpPr>
          <p:cNvPr id="171" name="Google Shape;171;p20"/>
          <p:cNvSpPr txBox="1"/>
          <p:nvPr/>
        </p:nvSpPr>
        <p:spPr>
          <a:xfrm>
            <a:off x="4396539" y="2022521"/>
            <a:ext cx="11010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At least 1 per task</a:t>
            </a:r>
            <a:endParaRPr sz="1100"/>
          </a:p>
        </p:txBody>
      </p:sp>
      <p:sp>
        <p:nvSpPr>
          <p:cNvPr id="172" name="Google Shape;172;p20"/>
          <p:cNvSpPr txBox="1"/>
          <p:nvPr/>
        </p:nvSpPr>
        <p:spPr>
          <a:xfrm>
            <a:off x="4396539" y="2760892"/>
            <a:ext cx="11010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Limit to 1 per task</a:t>
            </a:r>
            <a:endParaRPr sz="1100"/>
          </a:p>
        </p:txBody>
      </p:sp>
      <p:sp>
        <p:nvSpPr>
          <p:cNvPr id="173" name="Google Shape;173;p20"/>
          <p:cNvSpPr txBox="1"/>
          <p:nvPr/>
        </p:nvSpPr>
        <p:spPr>
          <a:xfrm>
            <a:off x="4396540" y="3434366"/>
            <a:ext cx="11010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 max or minimum</a:t>
            </a:r>
            <a:endParaRPr sz="1100"/>
          </a:p>
        </p:txBody>
      </p:sp>
      <p:sp>
        <p:nvSpPr>
          <p:cNvPr id="174" name="Google Shape;174;p20"/>
          <p:cNvSpPr txBox="1"/>
          <p:nvPr/>
        </p:nvSpPr>
        <p:spPr>
          <a:xfrm>
            <a:off x="4396540" y="4150018"/>
            <a:ext cx="11010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 max or minimum</a:t>
            </a:r>
            <a:endParaRPr sz="1100"/>
          </a:p>
        </p:txBody>
      </p:sp>
      <p:cxnSp>
        <p:nvCxnSpPr>
          <p:cNvPr id="175" name="Google Shape;175;p20"/>
          <p:cNvCxnSpPr/>
          <p:nvPr/>
        </p:nvCxnSpPr>
        <p:spPr>
          <a:xfrm>
            <a:off x="4157833" y="2020771"/>
            <a:ext cx="0" cy="189900"/>
          </a:xfrm>
          <a:prstGeom prst="straightConnector1">
            <a:avLst/>
          </a:prstGeom>
          <a:noFill/>
          <a:ln cap="rnd" cmpd="sng" w="9525">
            <a:solidFill>
              <a:srgbClr val="677E87"/>
            </a:solidFill>
            <a:prstDash val="lgDash"/>
            <a:miter lim="800000"/>
            <a:headEnd len="sm" w="sm" type="none"/>
            <a:tailEnd len="sm" w="sm" type="none"/>
          </a:ln>
        </p:spPr>
      </p:cxnSp>
      <p:cxnSp>
        <p:nvCxnSpPr>
          <p:cNvPr id="176" name="Google Shape;176;p20"/>
          <p:cNvCxnSpPr/>
          <p:nvPr/>
        </p:nvCxnSpPr>
        <p:spPr>
          <a:xfrm>
            <a:off x="4157833" y="2758232"/>
            <a:ext cx="0" cy="189900"/>
          </a:xfrm>
          <a:prstGeom prst="straightConnector1">
            <a:avLst/>
          </a:prstGeom>
          <a:noFill/>
          <a:ln cap="rnd" cmpd="sng" w="9525">
            <a:solidFill>
              <a:srgbClr val="677E87"/>
            </a:solidFill>
            <a:prstDash val="lgDash"/>
            <a:miter lim="800000"/>
            <a:headEnd len="sm" w="sm" type="none"/>
            <a:tailEnd len="sm" w="sm" type="none"/>
          </a:ln>
        </p:spPr>
      </p:cxnSp>
      <p:cxnSp>
        <p:nvCxnSpPr>
          <p:cNvPr id="177" name="Google Shape;177;p20"/>
          <p:cNvCxnSpPr/>
          <p:nvPr/>
        </p:nvCxnSpPr>
        <p:spPr>
          <a:xfrm>
            <a:off x="4157833" y="3523077"/>
            <a:ext cx="0" cy="189900"/>
          </a:xfrm>
          <a:prstGeom prst="straightConnector1">
            <a:avLst/>
          </a:prstGeom>
          <a:noFill/>
          <a:ln cap="rnd" cmpd="sng" w="9525">
            <a:solidFill>
              <a:srgbClr val="677E87"/>
            </a:solidFill>
            <a:prstDash val="lgDash"/>
            <a:miter lim="800000"/>
            <a:headEnd len="sm" w="sm" type="none"/>
            <a:tailEnd len="sm" w="sm" type="none"/>
          </a:ln>
        </p:spPr>
      </p:cxnSp>
      <p:cxnSp>
        <p:nvCxnSpPr>
          <p:cNvPr id="178" name="Google Shape;178;p20"/>
          <p:cNvCxnSpPr/>
          <p:nvPr/>
        </p:nvCxnSpPr>
        <p:spPr>
          <a:xfrm>
            <a:off x="4157833" y="4238728"/>
            <a:ext cx="0" cy="189900"/>
          </a:xfrm>
          <a:prstGeom prst="straightConnector1">
            <a:avLst/>
          </a:prstGeom>
          <a:noFill/>
          <a:ln cap="rnd" cmpd="sng" w="9525">
            <a:solidFill>
              <a:srgbClr val="677E87"/>
            </a:solidFill>
            <a:prstDash val="lgDash"/>
            <a:miter lim="800000"/>
            <a:headEnd len="sm" w="sm" type="none"/>
            <a:tailEnd len="sm" w="sm" type="none"/>
          </a:ln>
        </p:spPr>
      </p:cxnSp>
      <p:sp>
        <p:nvSpPr>
          <p:cNvPr id="179" name="Google Shape;179;p20"/>
          <p:cNvSpPr txBox="1"/>
          <p:nvPr/>
        </p:nvSpPr>
        <p:spPr>
          <a:xfrm>
            <a:off x="219449" y="2013377"/>
            <a:ext cx="10005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RESPONSIBLE</a:t>
            </a:r>
            <a:endParaRPr sz="1100"/>
          </a:p>
        </p:txBody>
      </p:sp>
      <p:sp>
        <p:nvSpPr>
          <p:cNvPr id="180" name="Google Shape;180;p20"/>
          <p:cNvSpPr txBox="1"/>
          <p:nvPr/>
        </p:nvSpPr>
        <p:spPr>
          <a:xfrm>
            <a:off x="108842" y="2740207"/>
            <a:ext cx="1111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ACCOUNTABLE</a:t>
            </a:r>
            <a:endParaRPr sz="1100"/>
          </a:p>
        </p:txBody>
      </p:sp>
      <p:sp>
        <p:nvSpPr>
          <p:cNvPr id="181" name="Google Shape;181;p20"/>
          <p:cNvSpPr txBox="1"/>
          <p:nvPr/>
        </p:nvSpPr>
        <p:spPr>
          <a:xfrm>
            <a:off x="307213" y="3494400"/>
            <a:ext cx="9129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CONSULTED</a:t>
            </a:r>
            <a:endParaRPr sz="1100"/>
          </a:p>
        </p:txBody>
      </p:sp>
      <p:sp>
        <p:nvSpPr>
          <p:cNvPr id="182" name="Google Shape;182;p20"/>
          <p:cNvSpPr txBox="1"/>
          <p:nvPr/>
        </p:nvSpPr>
        <p:spPr>
          <a:xfrm>
            <a:off x="402191" y="4210051"/>
            <a:ext cx="8178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INFORMED</a:t>
            </a:r>
            <a:endParaRPr sz="1100"/>
          </a:p>
        </p:txBody>
      </p:sp>
      <p:sp>
        <p:nvSpPr>
          <p:cNvPr id="183" name="Google Shape;183;p20"/>
          <p:cNvSpPr/>
          <p:nvPr/>
        </p:nvSpPr>
        <p:spPr>
          <a:xfrm rot="5400000">
            <a:off x="1257325" y="1996503"/>
            <a:ext cx="299400" cy="2565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8100000" dist="38100">
              <a:srgbClr val="000000">
                <a:alpha val="2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4" name="Google Shape;184;p20"/>
          <p:cNvSpPr/>
          <p:nvPr/>
        </p:nvSpPr>
        <p:spPr>
          <a:xfrm rot="5400000">
            <a:off x="1257325" y="2735295"/>
            <a:ext cx="299400" cy="2565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8100000" dist="38100">
              <a:srgbClr val="000000">
                <a:alpha val="2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5" name="Google Shape;185;p20"/>
          <p:cNvSpPr/>
          <p:nvPr/>
        </p:nvSpPr>
        <p:spPr>
          <a:xfrm rot="5400000">
            <a:off x="1257325" y="3477526"/>
            <a:ext cx="299400" cy="2565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8100000" dist="38100">
              <a:srgbClr val="000000">
                <a:alpha val="2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6" name="Google Shape;186;p20"/>
          <p:cNvSpPr/>
          <p:nvPr/>
        </p:nvSpPr>
        <p:spPr>
          <a:xfrm rot="5400000">
            <a:off x="1257325" y="4193177"/>
            <a:ext cx="299400" cy="2565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8100000" dist="38100">
              <a:srgbClr val="000000">
                <a:alpha val="2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7" name="Google Shape;187;p20"/>
          <p:cNvSpPr txBox="1"/>
          <p:nvPr/>
        </p:nvSpPr>
        <p:spPr>
          <a:xfrm>
            <a:off x="1802481" y="1335720"/>
            <a:ext cx="8778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DEFINITION</a:t>
            </a:r>
            <a:endParaRPr sz="1100"/>
          </a:p>
        </p:txBody>
      </p:sp>
      <p:sp>
        <p:nvSpPr>
          <p:cNvPr id="188" name="Google Shape;188;p20"/>
          <p:cNvSpPr txBox="1"/>
          <p:nvPr/>
        </p:nvSpPr>
        <p:spPr>
          <a:xfrm>
            <a:off x="4348575" y="1246875"/>
            <a:ext cx="1440900" cy="3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# OF TEAM MEMBERS TO ASSIGN</a:t>
            </a:r>
            <a:endParaRPr sz="1100"/>
          </a:p>
        </p:txBody>
      </p:sp>
      <p:cxnSp>
        <p:nvCxnSpPr>
          <p:cNvPr id="189" name="Google Shape;189;p20"/>
          <p:cNvCxnSpPr/>
          <p:nvPr/>
        </p:nvCxnSpPr>
        <p:spPr>
          <a:xfrm>
            <a:off x="4164464" y="1335535"/>
            <a:ext cx="0" cy="189900"/>
          </a:xfrm>
          <a:prstGeom prst="straightConnector1">
            <a:avLst/>
          </a:prstGeom>
          <a:noFill/>
          <a:ln cap="rnd" cmpd="sng" w="9525">
            <a:solidFill>
              <a:schemeClr val="accent4"/>
            </a:solidFill>
            <a:prstDash val="lgDash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20"/>
          <p:cNvSpPr txBox="1"/>
          <p:nvPr>
            <p:ph type="title"/>
          </p:nvPr>
        </p:nvSpPr>
        <p:spPr>
          <a:xfrm>
            <a:off x="413650" y="628150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RACI chart definition guide</a:t>
            </a:r>
            <a:endParaRPr/>
          </a:p>
        </p:txBody>
      </p:sp>
      <p:sp>
        <p:nvSpPr>
          <p:cNvPr id="191" name="Google Shape;191;p2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1"/>
          <p:cNvSpPr/>
          <p:nvPr/>
        </p:nvSpPr>
        <p:spPr>
          <a:xfrm>
            <a:off x="1582100" y="4334663"/>
            <a:ext cx="284400" cy="284400"/>
          </a:xfrm>
          <a:prstGeom prst="roundRect">
            <a:avLst>
              <a:gd fmla="val 16667" name="adj"/>
            </a:avLst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</a:t>
            </a:r>
            <a:endParaRPr sz="12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aphicFrame>
        <p:nvGraphicFramePr>
          <p:cNvPr id="197" name="Google Shape;197;p21"/>
          <p:cNvGraphicFramePr/>
          <p:nvPr/>
        </p:nvGraphicFramePr>
        <p:xfrm>
          <a:off x="908704" y="1286784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{3D269BBB-6617-4B3C-B5D5-F903BB991511}</a:tableStyleId>
              </a:tblPr>
              <a:tblGrid>
                <a:gridCol w="1865950"/>
                <a:gridCol w="1092125"/>
                <a:gridCol w="1092125"/>
                <a:gridCol w="1092125"/>
                <a:gridCol w="1092125"/>
                <a:gridCol w="1092125"/>
              </a:tblGrid>
              <a:tr h="33502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AREA OF FOCUS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ROLES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 hMerge="1"/>
                <a:tc hMerge="1"/>
                <a:tc hMerge="1"/>
                <a:tc hMerge="1"/>
              </a:tr>
              <a:tr h="3350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7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Writer(s)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7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Translator(s)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7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Editor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7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Subject </a:t>
                      </a:r>
                      <a:r>
                        <a:rPr b="1" lang="en" sz="7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</a:t>
                      </a:r>
                      <a:r>
                        <a:rPr b="1" i="0" lang="en" sz="7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atter </a:t>
                      </a:r>
                      <a:r>
                        <a:rPr b="1" lang="en" sz="7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</a:t>
                      </a:r>
                      <a:r>
                        <a:rPr b="1" i="0" lang="en" sz="7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xpert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7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Producer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268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7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Write </a:t>
                      </a:r>
                      <a:r>
                        <a:rPr b="1" lang="en" sz="7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r>
                        <a:rPr b="1" i="0" lang="en" sz="7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ontent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</a:t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</a:t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8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7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Translate content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</a:t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</a:t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</a:t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8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7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Content </a:t>
                      </a:r>
                      <a:r>
                        <a:rPr b="1" lang="en" sz="7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</a:t>
                      </a:r>
                      <a:r>
                        <a:rPr b="1" i="0" lang="en" sz="7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ccuracy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</a:t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</a:t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</a:t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</a:t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268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7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Content </a:t>
                      </a:r>
                      <a:r>
                        <a:rPr b="1" lang="en" sz="7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r>
                        <a:rPr b="1" i="0" lang="en" sz="7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ompleteness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</a:t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</a:t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</a:t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</a:t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268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7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Content </a:t>
                      </a:r>
                      <a:r>
                        <a:rPr b="1" lang="en" sz="7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q</a:t>
                      </a:r>
                      <a:r>
                        <a:rPr b="1" i="0" lang="en" sz="7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uality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</a:t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</a:t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</a:t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</a:t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8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7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Tone and </a:t>
                      </a:r>
                      <a:r>
                        <a:rPr b="1" lang="en" sz="7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</a:t>
                      </a:r>
                      <a:r>
                        <a:rPr b="1" i="0" lang="en" sz="7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oice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</a:t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</a:t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</a:t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</a:t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8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7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Digital </a:t>
                      </a:r>
                      <a:r>
                        <a:rPr b="1" lang="en" sz="7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</a:t>
                      </a:r>
                      <a:r>
                        <a:rPr b="1" i="0" lang="en" sz="7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tandards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</a:t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</a:t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</a:t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</a:t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8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7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Final </a:t>
                      </a:r>
                      <a:r>
                        <a:rPr b="1" lang="en" sz="7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</a:t>
                      </a:r>
                      <a:r>
                        <a:rPr b="1" i="0" lang="en" sz="7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pproval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</a:t>
                      </a:r>
                      <a:endParaRPr sz="1100"/>
                    </a:p>
                  </a:txBody>
                  <a:tcPr marT="34300" marB="34300" marR="68600" marL="6860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</a:tr>
            </a:tbl>
          </a:graphicData>
        </a:graphic>
      </p:graphicFrame>
      <p:sp>
        <p:nvSpPr>
          <p:cNvPr id="198" name="Google Shape;198;p21"/>
          <p:cNvSpPr txBox="1"/>
          <p:nvPr/>
        </p:nvSpPr>
        <p:spPr>
          <a:xfrm>
            <a:off x="1207164" y="4653488"/>
            <a:ext cx="9663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RESPONSIBLE</a:t>
            </a:r>
            <a:endParaRPr sz="1100"/>
          </a:p>
        </p:txBody>
      </p:sp>
      <p:sp>
        <p:nvSpPr>
          <p:cNvPr id="199" name="Google Shape;199;p21"/>
          <p:cNvSpPr txBox="1"/>
          <p:nvPr/>
        </p:nvSpPr>
        <p:spPr>
          <a:xfrm>
            <a:off x="2840879" y="4653488"/>
            <a:ext cx="11373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ACCOUNTABLE</a:t>
            </a:r>
            <a:endParaRPr sz="1100">
              <a:solidFill>
                <a:srgbClr val="666666"/>
              </a:solidFill>
            </a:endParaRPr>
          </a:p>
        </p:txBody>
      </p:sp>
      <p:sp>
        <p:nvSpPr>
          <p:cNvPr id="200" name="Google Shape;200;p21"/>
          <p:cNvSpPr txBox="1"/>
          <p:nvPr/>
        </p:nvSpPr>
        <p:spPr>
          <a:xfrm>
            <a:off x="5012213" y="4653488"/>
            <a:ext cx="8715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CONSULTED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01" name="Google Shape;201;p21"/>
          <p:cNvSpPr txBox="1"/>
          <p:nvPr/>
        </p:nvSpPr>
        <p:spPr>
          <a:xfrm>
            <a:off x="7086638" y="4653488"/>
            <a:ext cx="7584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INFORMED</a:t>
            </a:r>
            <a:endParaRPr sz="1100"/>
          </a:p>
        </p:txBody>
      </p:sp>
      <p:sp>
        <p:nvSpPr>
          <p:cNvPr id="202" name="Google Shape;202;p2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3" name="Google Shape;203;p21"/>
          <p:cNvSpPr/>
          <p:nvPr/>
        </p:nvSpPr>
        <p:spPr>
          <a:xfrm>
            <a:off x="3267363" y="4334663"/>
            <a:ext cx="284400" cy="2844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</a:t>
            </a:r>
            <a:endParaRPr sz="12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04" name="Google Shape;204;p21"/>
          <p:cNvSpPr/>
          <p:nvPr/>
        </p:nvSpPr>
        <p:spPr>
          <a:xfrm>
            <a:off x="5254250" y="4334663"/>
            <a:ext cx="284400" cy="2844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</a:t>
            </a:r>
            <a:endParaRPr sz="12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05" name="Google Shape;205;p21"/>
          <p:cNvSpPr/>
          <p:nvPr/>
        </p:nvSpPr>
        <p:spPr>
          <a:xfrm>
            <a:off x="7323675" y="4334663"/>
            <a:ext cx="284400" cy="2844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</a:t>
            </a:r>
            <a:endParaRPr sz="12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06" name="Google Shape;206;p21"/>
          <p:cNvSpPr txBox="1"/>
          <p:nvPr>
            <p:ph type="title"/>
          </p:nvPr>
        </p:nvSpPr>
        <p:spPr>
          <a:xfrm>
            <a:off x="413650" y="516200"/>
            <a:ext cx="70557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RACI matrix example: Content strategy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2"/>
          <p:cNvSpPr/>
          <p:nvPr/>
        </p:nvSpPr>
        <p:spPr>
          <a:xfrm>
            <a:off x="7475475" y="3825550"/>
            <a:ext cx="1072500" cy="921900"/>
          </a:xfrm>
          <a:prstGeom prst="roundRect">
            <a:avLst>
              <a:gd fmla="val 4806" name="adj"/>
            </a:avLst>
          </a:prstGeom>
          <a:solidFill>
            <a:schemeClr val="lt1"/>
          </a:solidFill>
          <a:ln cap="flat" cmpd="sng" w="12700">
            <a:solidFill>
              <a:schemeClr val="dk1">
                <a:alpha val="4471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2" name="Google Shape;212;p22"/>
          <p:cNvSpPr txBox="1"/>
          <p:nvPr/>
        </p:nvSpPr>
        <p:spPr>
          <a:xfrm>
            <a:off x="1963551" y="1284100"/>
            <a:ext cx="643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Product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manager</a:t>
            </a:r>
            <a:endParaRPr sz="1100"/>
          </a:p>
        </p:txBody>
      </p:sp>
      <p:sp>
        <p:nvSpPr>
          <p:cNvPr id="213" name="Google Shape;213;p22"/>
          <p:cNvSpPr txBox="1"/>
          <p:nvPr/>
        </p:nvSpPr>
        <p:spPr>
          <a:xfrm>
            <a:off x="2531998" y="1284100"/>
            <a:ext cx="643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Marketing director</a:t>
            </a:r>
            <a:endParaRPr sz="1100"/>
          </a:p>
        </p:txBody>
      </p:sp>
      <p:sp>
        <p:nvSpPr>
          <p:cNvPr id="214" name="Google Shape;214;p22"/>
          <p:cNvSpPr txBox="1"/>
          <p:nvPr/>
        </p:nvSpPr>
        <p:spPr>
          <a:xfrm>
            <a:off x="3034151" y="1284100"/>
            <a:ext cx="643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Product marketer</a:t>
            </a:r>
            <a:endParaRPr sz="1100"/>
          </a:p>
        </p:txBody>
      </p:sp>
      <p:sp>
        <p:nvSpPr>
          <p:cNvPr id="215" name="Google Shape;215;p22"/>
          <p:cNvSpPr txBox="1"/>
          <p:nvPr/>
        </p:nvSpPr>
        <p:spPr>
          <a:xfrm>
            <a:off x="3619638" y="1284100"/>
            <a:ext cx="5604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Lead engineer</a:t>
            </a:r>
            <a:endParaRPr sz="1100"/>
          </a:p>
        </p:txBody>
      </p:sp>
      <p:sp>
        <p:nvSpPr>
          <p:cNvPr id="216" name="Google Shape;216;p22"/>
          <p:cNvSpPr txBox="1"/>
          <p:nvPr/>
        </p:nvSpPr>
        <p:spPr>
          <a:xfrm>
            <a:off x="4175999" y="1284100"/>
            <a:ext cx="5844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Sales manager</a:t>
            </a:r>
            <a:endParaRPr sz="1100"/>
          </a:p>
        </p:txBody>
      </p:sp>
      <p:sp>
        <p:nvSpPr>
          <p:cNvPr id="217" name="Google Shape;217;p22"/>
          <p:cNvSpPr txBox="1"/>
          <p:nvPr/>
        </p:nvSpPr>
        <p:spPr>
          <a:xfrm>
            <a:off x="4662822" y="1284100"/>
            <a:ext cx="643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Customer success</a:t>
            </a:r>
            <a:endParaRPr sz="1100"/>
          </a:p>
        </p:txBody>
      </p:sp>
      <p:sp>
        <p:nvSpPr>
          <p:cNvPr id="218" name="Google Shape;218;p22"/>
          <p:cNvSpPr txBox="1"/>
          <p:nvPr/>
        </p:nvSpPr>
        <p:spPr>
          <a:xfrm>
            <a:off x="5251000" y="1284100"/>
            <a:ext cx="5844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Ops manager</a:t>
            </a:r>
            <a:endParaRPr sz="1100"/>
          </a:p>
        </p:txBody>
      </p:sp>
      <p:sp>
        <p:nvSpPr>
          <p:cNvPr id="219" name="Google Shape;219;p22"/>
          <p:cNvSpPr txBox="1"/>
          <p:nvPr/>
        </p:nvSpPr>
        <p:spPr>
          <a:xfrm>
            <a:off x="5699600" y="1284100"/>
            <a:ext cx="751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Creative team</a:t>
            </a:r>
            <a:endParaRPr sz="1100"/>
          </a:p>
        </p:txBody>
      </p:sp>
      <p:sp>
        <p:nvSpPr>
          <p:cNvPr id="220" name="Google Shape;220;p22"/>
          <p:cNvSpPr txBox="1"/>
          <p:nvPr/>
        </p:nvSpPr>
        <p:spPr>
          <a:xfrm>
            <a:off x="6296889" y="1284100"/>
            <a:ext cx="643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Executive sponsor</a:t>
            </a:r>
            <a:endParaRPr sz="1100"/>
          </a:p>
        </p:txBody>
      </p:sp>
      <p:grpSp>
        <p:nvGrpSpPr>
          <p:cNvPr id="221" name="Google Shape;221;p22"/>
          <p:cNvGrpSpPr/>
          <p:nvPr/>
        </p:nvGrpSpPr>
        <p:grpSpPr>
          <a:xfrm>
            <a:off x="7619973" y="3934350"/>
            <a:ext cx="826677" cy="710150"/>
            <a:chOff x="7619973" y="4086750"/>
            <a:chExt cx="826677" cy="710150"/>
          </a:xfrm>
        </p:grpSpPr>
        <p:grpSp>
          <p:nvGrpSpPr>
            <p:cNvPr id="222" name="Google Shape;222;p22"/>
            <p:cNvGrpSpPr/>
            <p:nvPr/>
          </p:nvGrpSpPr>
          <p:grpSpPr>
            <a:xfrm>
              <a:off x="7619987" y="4086750"/>
              <a:ext cx="773263" cy="177075"/>
              <a:chOff x="5611436" y="6239553"/>
              <a:chExt cx="1031017" cy="236100"/>
            </a:xfrm>
          </p:grpSpPr>
          <p:sp>
            <p:nvSpPr>
              <p:cNvPr id="223" name="Google Shape;223;p22"/>
              <p:cNvSpPr/>
              <p:nvPr/>
            </p:nvSpPr>
            <p:spPr>
              <a:xfrm>
                <a:off x="5611436" y="6310314"/>
                <a:ext cx="93300" cy="93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24" name="Google Shape;224;p22"/>
              <p:cNvSpPr txBox="1"/>
              <p:nvPr/>
            </p:nvSpPr>
            <p:spPr>
              <a:xfrm>
                <a:off x="5712453" y="6239553"/>
                <a:ext cx="930000" cy="236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Responsible</a:t>
                </a:r>
                <a:endParaRPr sz="1100"/>
              </a:p>
            </p:txBody>
          </p:sp>
        </p:grpSp>
        <p:sp>
          <p:nvSpPr>
            <p:cNvPr id="225" name="Google Shape;225;p22"/>
            <p:cNvSpPr/>
            <p:nvPr/>
          </p:nvSpPr>
          <p:spPr>
            <a:xfrm>
              <a:off x="7619975" y="4317896"/>
              <a:ext cx="69900" cy="69900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26" name="Google Shape;226;p22"/>
            <p:cNvSpPr txBox="1"/>
            <p:nvPr/>
          </p:nvSpPr>
          <p:spPr>
            <a:xfrm>
              <a:off x="7695750" y="4264825"/>
              <a:ext cx="7509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Accountable</a:t>
              </a:r>
              <a:endParaRPr sz="1100"/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7619984" y="4495884"/>
              <a:ext cx="69900" cy="69900"/>
            </a:xfrm>
            <a:prstGeom prst="ellipse">
              <a:avLst/>
            </a:pr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28" name="Google Shape;228;p22"/>
            <p:cNvSpPr txBox="1"/>
            <p:nvPr/>
          </p:nvSpPr>
          <p:spPr>
            <a:xfrm>
              <a:off x="7695749" y="4442813"/>
              <a:ext cx="6441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Consulted</a:t>
              </a:r>
              <a:endParaRPr sz="1100"/>
            </a:p>
          </p:txBody>
        </p:sp>
        <p:grpSp>
          <p:nvGrpSpPr>
            <p:cNvPr id="229" name="Google Shape;229;p22"/>
            <p:cNvGrpSpPr/>
            <p:nvPr/>
          </p:nvGrpSpPr>
          <p:grpSpPr>
            <a:xfrm>
              <a:off x="7619973" y="4619825"/>
              <a:ext cx="677427" cy="177075"/>
              <a:chOff x="6070003" y="8415019"/>
              <a:chExt cx="903237" cy="236100"/>
            </a:xfrm>
          </p:grpSpPr>
          <p:sp>
            <p:nvSpPr>
              <p:cNvPr id="230" name="Google Shape;230;p22"/>
              <p:cNvSpPr/>
              <p:nvPr/>
            </p:nvSpPr>
            <p:spPr>
              <a:xfrm>
                <a:off x="6070003" y="8485781"/>
                <a:ext cx="93300" cy="933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31" name="Google Shape;231;p22"/>
              <p:cNvSpPr txBox="1"/>
              <p:nvPr/>
            </p:nvSpPr>
            <p:spPr>
              <a:xfrm>
                <a:off x="6171039" y="8415019"/>
                <a:ext cx="802200" cy="236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Informed</a:t>
                </a:r>
                <a:endParaRPr sz="1100"/>
              </a:p>
            </p:txBody>
          </p:sp>
        </p:grpSp>
      </p:grpSp>
      <p:sp>
        <p:nvSpPr>
          <p:cNvPr id="232" name="Google Shape;232;p22"/>
          <p:cNvSpPr txBox="1"/>
          <p:nvPr/>
        </p:nvSpPr>
        <p:spPr>
          <a:xfrm>
            <a:off x="605377" y="1360300"/>
            <a:ext cx="806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Project tasks</a:t>
            </a:r>
            <a:endParaRPr sz="1100"/>
          </a:p>
        </p:txBody>
      </p:sp>
      <p:sp>
        <p:nvSpPr>
          <p:cNvPr id="233" name="Google Shape;233;p22"/>
          <p:cNvSpPr txBox="1"/>
          <p:nvPr>
            <p:ph type="title"/>
          </p:nvPr>
        </p:nvSpPr>
        <p:spPr>
          <a:xfrm>
            <a:off x="413650" y="516200"/>
            <a:ext cx="66846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RACI matrix example: Product launch</a:t>
            </a:r>
            <a:endParaRPr/>
          </a:p>
        </p:txBody>
      </p:sp>
      <p:sp>
        <p:nvSpPr>
          <p:cNvPr id="234" name="Google Shape;234;p2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5" name="Google Shape;235;p22"/>
          <p:cNvSpPr/>
          <p:nvPr/>
        </p:nvSpPr>
        <p:spPr>
          <a:xfrm>
            <a:off x="475525" y="1649400"/>
            <a:ext cx="6774600" cy="3098100"/>
          </a:xfrm>
          <a:prstGeom prst="roundRect">
            <a:avLst>
              <a:gd fmla="val 4806" name="adj"/>
            </a:avLst>
          </a:prstGeom>
          <a:solidFill>
            <a:schemeClr val="lt1"/>
          </a:solidFill>
          <a:ln cap="flat" cmpd="sng" w="12700">
            <a:solidFill>
              <a:schemeClr val="dk1">
                <a:alpha val="4471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36" name="Google Shape;236;p22"/>
          <p:cNvGrpSpPr/>
          <p:nvPr/>
        </p:nvGrpSpPr>
        <p:grpSpPr>
          <a:xfrm>
            <a:off x="605365" y="1782962"/>
            <a:ext cx="6314996" cy="2685756"/>
            <a:chOff x="605365" y="1782962"/>
            <a:chExt cx="6314996" cy="2685756"/>
          </a:xfrm>
        </p:grpSpPr>
        <p:sp>
          <p:nvSpPr>
            <p:cNvPr id="237" name="Google Shape;237;p22"/>
            <p:cNvSpPr txBox="1"/>
            <p:nvPr/>
          </p:nvSpPr>
          <p:spPr>
            <a:xfrm>
              <a:off x="605387" y="1782962"/>
              <a:ext cx="8673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Define GTM strategy</a:t>
              </a:r>
              <a:endParaRPr sz="1100"/>
            </a:p>
          </p:txBody>
        </p:sp>
        <p:sp>
          <p:nvSpPr>
            <p:cNvPr id="238" name="Google Shape;238;p22"/>
            <p:cNvSpPr txBox="1"/>
            <p:nvPr/>
          </p:nvSpPr>
          <p:spPr>
            <a:xfrm>
              <a:off x="605387" y="2094993"/>
              <a:ext cx="10725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Finalize product design</a:t>
              </a:r>
              <a:endParaRPr sz="1100"/>
            </a:p>
          </p:txBody>
        </p:sp>
        <p:sp>
          <p:nvSpPr>
            <p:cNvPr id="239" name="Google Shape;239;p22"/>
            <p:cNvSpPr txBox="1"/>
            <p:nvPr/>
          </p:nvSpPr>
          <p:spPr>
            <a:xfrm>
              <a:off x="605370" y="2718075"/>
              <a:ext cx="12903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Create sales </a:t>
              </a:r>
              <a:r>
                <a:rPr b="1"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enablement </a:t>
              </a:r>
              <a:r>
                <a:rPr b="1"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assets</a:t>
              </a:r>
              <a:endParaRPr sz="1100"/>
            </a:p>
          </p:txBody>
        </p:sp>
        <p:sp>
          <p:nvSpPr>
            <p:cNvPr id="240" name="Google Shape;240;p22"/>
            <p:cNvSpPr txBox="1"/>
            <p:nvPr/>
          </p:nvSpPr>
          <p:spPr>
            <a:xfrm>
              <a:off x="605365" y="3009350"/>
              <a:ext cx="12900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Create marketing collateral</a:t>
              </a:r>
              <a:endParaRPr sz="1100"/>
            </a:p>
          </p:txBody>
        </p:sp>
        <p:sp>
          <p:nvSpPr>
            <p:cNvPr id="241" name="Google Shape;241;p22"/>
            <p:cNvSpPr txBox="1"/>
            <p:nvPr/>
          </p:nvSpPr>
          <p:spPr>
            <a:xfrm>
              <a:off x="605387" y="3300137"/>
              <a:ext cx="7251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Train sales team</a:t>
              </a:r>
              <a:endParaRPr sz="1100"/>
            </a:p>
          </p:txBody>
        </p:sp>
        <p:sp>
          <p:nvSpPr>
            <p:cNvPr id="242" name="Google Shape;242;p22"/>
            <p:cNvSpPr txBox="1"/>
            <p:nvPr/>
          </p:nvSpPr>
          <p:spPr>
            <a:xfrm>
              <a:off x="605387" y="3592063"/>
              <a:ext cx="9705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Execute campaigns</a:t>
              </a:r>
              <a:endParaRPr sz="1100"/>
            </a:p>
          </p:txBody>
        </p:sp>
        <p:sp>
          <p:nvSpPr>
            <p:cNvPr id="243" name="Google Shape;243;p22"/>
            <p:cNvSpPr txBox="1"/>
            <p:nvPr/>
          </p:nvSpPr>
          <p:spPr>
            <a:xfrm>
              <a:off x="605371" y="3886425"/>
              <a:ext cx="10473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Monitor performance</a:t>
              </a:r>
              <a:endParaRPr sz="1100"/>
            </a:p>
          </p:txBody>
        </p:sp>
        <p:sp>
          <p:nvSpPr>
            <p:cNvPr id="244" name="Google Shape;244;p22"/>
            <p:cNvSpPr txBox="1"/>
            <p:nvPr/>
          </p:nvSpPr>
          <p:spPr>
            <a:xfrm>
              <a:off x="605387" y="4176998"/>
              <a:ext cx="12903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Address post-launch feedback</a:t>
              </a:r>
              <a:endParaRPr sz="1100"/>
            </a:p>
          </p:txBody>
        </p:sp>
        <p:sp>
          <p:nvSpPr>
            <p:cNvPr id="245" name="Google Shape;245;p22"/>
            <p:cNvSpPr/>
            <p:nvPr/>
          </p:nvSpPr>
          <p:spPr>
            <a:xfrm>
              <a:off x="2198901" y="1790725"/>
              <a:ext cx="173100" cy="17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246" name="Google Shape;246;p22"/>
            <p:cNvSpPr/>
            <p:nvPr/>
          </p:nvSpPr>
          <p:spPr>
            <a:xfrm>
              <a:off x="2767348" y="3944415"/>
              <a:ext cx="173100" cy="173100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247" name="Google Shape;247;p22"/>
            <p:cNvSpPr/>
            <p:nvPr/>
          </p:nvSpPr>
          <p:spPr>
            <a:xfrm>
              <a:off x="2767348" y="1790725"/>
              <a:ext cx="173100" cy="173100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248" name="Google Shape;248;p22"/>
            <p:cNvSpPr/>
            <p:nvPr/>
          </p:nvSpPr>
          <p:spPr>
            <a:xfrm>
              <a:off x="3813288" y="3069010"/>
              <a:ext cx="173100" cy="173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  <p:sp>
          <p:nvSpPr>
            <p:cNvPr id="249" name="Google Shape;249;p22"/>
            <p:cNvSpPr/>
            <p:nvPr/>
          </p:nvSpPr>
          <p:spPr>
            <a:xfrm>
              <a:off x="3813288" y="1790725"/>
              <a:ext cx="173100" cy="173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  <p:sp>
          <p:nvSpPr>
            <p:cNvPr id="250" name="Google Shape;250;p22"/>
            <p:cNvSpPr/>
            <p:nvPr/>
          </p:nvSpPr>
          <p:spPr>
            <a:xfrm>
              <a:off x="3813288" y="2151126"/>
              <a:ext cx="173100" cy="173100"/>
            </a:xfrm>
            <a:prstGeom prst="ellipse">
              <a:avLst/>
            </a:prstGeom>
            <a:solidFill>
              <a:srgbClr val="09100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R</a:t>
              </a:r>
              <a:endParaRPr sz="1100"/>
            </a:p>
          </p:txBody>
        </p:sp>
        <p:sp>
          <p:nvSpPr>
            <p:cNvPr id="251" name="Google Shape;251;p22"/>
            <p:cNvSpPr/>
            <p:nvPr/>
          </p:nvSpPr>
          <p:spPr>
            <a:xfrm>
              <a:off x="2198901" y="2752511"/>
              <a:ext cx="173100" cy="17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252" name="Google Shape;252;p22"/>
            <p:cNvSpPr/>
            <p:nvPr/>
          </p:nvSpPr>
          <p:spPr>
            <a:xfrm>
              <a:off x="3813288" y="3360297"/>
              <a:ext cx="173100" cy="173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  <p:sp>
          <p:nvSpPr>
            <p:cNvPr id="253" name="Google Shape;253;p22"/>
            <p:cNvSpPr/>
            <p:nvPr/>
          </p:nvSpPr>
          <p:spPr>
            <a:xfrm>
              <a:off x="3269501" y="3652872"/>
              <a:ext cx="173100" cy="173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R</a:t>
              </a:r>
              <a:endParaRPr sz="1100"/>
            </a:p>
          </p:txBody>
        </p:sp>
        <p:sp>
          <p:nvSpPr>
            <p:cNvPr id="254" name="Google Shape;254;p22"/>
            <p:cNvSpPr/>
            <p:nvPr/>
          </p:nvSpPr>
          <p:spPr>
            <a:xfrm>
              <a:off x="3813288" y="3944415"/>
              <a:ext cx="173100" cy="173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  <p:sp>
          <p:nvSpPr>
            <p:cNvPr id="255" name="Google Shape;255;p22"/>
            <p:cNvSpPr/>
            <p:nvPr/>
          </p:nvSpPr>
          <p:spPr>
            <a:xfrm>
              <a:off x="4381649" y="1790725"/>
              <a:ext cx="173100" cy="173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  <p:sp>
          <p:nvSpPr>
            <p:cNvPr id="256" name="Google Shape;256;p22"/>
            <p:cNvSpPr/>
            <p:nvPr/>
          </p:nvSpPr>
          <p:spPr>
            <a:xfrm>
              <a:off x="4381649" y="2151126"/>
              <a:ext cx="173100" cy="173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  <p:sp>
          <p:nvSpPr>
            <p:cNvPr id="257" name="Google Shape;257;p22"/>
            <p:cNvSpPr/>
            <p:nvPr/>
          </p:nvSpPr>
          <p:spPr>
            <a:xfrm>
              <a:off x="4381649" y="3652872"/>
              <a:ext cx="173100" cy="173100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258" name="Google Shape;258;p22"/>
            <p:cNvSpPr/>
            <p:nvPr/>
          </p:nvSpPr>
          <p:spPr>
            <a:xfrm>
              <a:off x="4381649" y="3944415"/>
              <a:ext cx="173100" cy="173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  <p:sp>
          <p:nvSpPr>
            <p:cNvPr id="259" name="Google Shape;259;p22"/>
            <p:cNvSpPr/>
            <p:nvPr/>
          </p:nvSpPr>
          <p:spPr>
            <a:xfrm>
              <a:off x="5988650" y="4217834"/>
              <a:ext cx="173100" cy="173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  <p:sp>
          <p:nvSpPr>
            <p:cNvPr id="260" name="Google Shape;260;p22"/>
            <p:cNvSpPr/>
            <p:nvPr/>
          </p:nvSpPr>
          <p:spPr>
            <a:xfrm>
              <a:off x="4898172" y="3069010"/>
              <a:ext cx="173100" cy="17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261" name="Google Shape;261;p22"/>
            <p:cNvSpPr/>
            <p:nvPr/>
          </p:nvSpPr>
          <p:spPr>
            <a:xfrm>
              <a:off x="4898172" y="2752511"/>
              <a:ext cx="173100" cy="17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262" name="Google Shape;262;p22"/>
            <p:cNvSpPr/>
            <p:nvPr/>
          </p:nvSpPr>
          <p:spPr>
            <a:xfrm>
              <a:off x="4898172" y="3360297"/>
              <a:ext cx="173100" cy="17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263" name="Google Shape;263;p22"/>
            <p:cNvSpPr/>
            <p:nvPr/>
          </p:nvSpPr>
          <p:spPr>
            <a:xfrm>
              <a:off x="2198901" y="3652872"/>
              <a:ext cx="173100" cy="173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  <p:sp>
          <p:nvSpPr>
            <p:cNvPr id="264" name="Google Shape;264;p22"/>
            <p:cNvSpPr/>
            <p:nvPr/>
          </p:nvSpPr>
          <p:spPr>
            <a:xfrm>
              <a:off x="4898172" y="3944415"/>
              <a:ext cx="173100" cy="173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  <p:sp>
          <p:nvSpPr>
            <p:cNvPr id="265" name="Google Shape;265;p22"/>
            <p:cNvSpPr/>
            <p:nvPr/>
          </p:nvSpPr>
          <p:spPr>
            <a:xfrm>
              <a:off x="5456650" y="3069010"/>
              <a:ext cx="173100" cy="173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  <p:sp>
          <p:nvSpPr>
            <p:cNvPr id="266" name="Google Shape;266;p22"/>
            <p:cNvSpPr/>
            <p:nvPr/>
          </p:nvSpPr>
          <p:spPr>
            <a:xfrm>
              <a:off x="5456650" y="1790725"/>
              <a:ext cx="173100" cy="173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  <p:sp>
          <p:nvSpPr>
            <p:cNvPr id="267" name="Google Shape;267;p22"/>
            <p:cNvSpPr/>
            <p:nvPr/>
          </p:nvSpPr>
          <p:spPr>
            <a:xfrm>
              <a:off x="5456650" y="2151126"/>
              <a:ext cx="173100" cy="173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  <p:sp>
          <p:nvSpPr>
            <p:cNvPr id="268" name="Google Shape;268;p22"/>
            <p:cNvSpPr/>
            <p:nvPr/>
          </p:nvSpPr>
          <p:spPr>
            <a:xfrm>
              <a:off x="5456650" y="2752511"/>
              <a:ext cx="173100" cy="17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269" name="Google Shape;269;p22"/>
            <p:cNvSpPr/>
            <p:nvPr/>
          </p:nvSpPr>
          <p:spPr>
            <a:xfrm>
              <a:off x="5456650" y="3652872"/>
              <a:ext cx="173100" cy="173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  <p:sp>
          <p:nvSpPr>
            <p:cNvPr id="270" name="Google Shape;270;p22"/>
            <p:cNvSpPr/>
            <p:nvPr/>
          </p:nvSpPr>
          <p:spPr>
            <a:xfrm>
              <a:off x="5456650" y="3944415"/>
              <a:ext cx="173100" cy="173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  <p:sp>
          <p:nvSpPr>
            <p:cNvPr id="271" name="Google Shape;271;p22"/>
            <p:cNvSpPr/>
            <p:nvPr/>
          </p:nvSpPr>
          <p:spPr>
            <a:xfrm>
              <a:off x="5456650" y="4217834"/>
              <a:ext cx="173100" cy="173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  <p:sp>
          <p:nvSpPr>
            <p:cNvPr id="272" name="Google Shape;272;p22"/>
            <p:cNvSpPr/>
            <p:nvPr/>
          </p:nvSpPr>
          <p:spPr>
            <a:xfrm>
              <a:off x="6532239" y="3069010"/>
              <a:ext cx="173100" cy="173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  <p:sp>
          <p:nvSpPr>
            <p:cNvPr id="273" name="Google Shape;273;p22"/>
            <p:cNvSpPr/>
            <p:nvPr/>
          </p:nvSpPr>
          <p:spPr>
            <a:xfrm>
              <a:off x="5988650" y="3652872"/>
              <a:ext cx="173100" cy="17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274" name="Google Shape;274;p22"/>
            <p:cNvSpPr/>
            <p:nvPr/>
          </p:nvSpPr>
          <p:spPr>
            <a:xfrm>
              <a:off x="5988650" y="3944415"/>
              <a:ext cx="173100" cy="173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R</a:t>
              </a:r>
              <a:endParaRPr sz="1100"/>
            </a:p>
          </p:txBody>
        </p:sp>
        <p:sp>
          <p:nvSpPr>
            <p:cNvPr id="275" name="Google Shape;275;p22"/>
            <p:cNvSpPr/>
            <p:nvPr/>
          </p:nvSpPr>
          <p:spPr>
            <a:xfrm>
              <a:off x="2198901" y="3069010"/>
              <a:ext cx="173100" cy="173100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276" name="Google Shape;276;p22"/>
            <p:cNvSpPr/>
            <p:nvPr/>
          </p:nvSpPr>
          <p:spPr>
            <a:xfrm>
              <a:off x="2198901" y="2151126"/>
              <a:ext cx="173100" cy="173100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277" name="Google Shape;277;p22"/>
            <p:cNvSpPr/>
            <p:nvPr/>
          </p:nvSpPr>
          <p:spPr>
            <a:xfrm>
              <a:off x="2767348" y="2752511"/>
              <a:ext cx="173100" cy="173100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278" name="Google Shape;278;p22"/>
            <p:cNvSpPr/>
            <p:nvPr/>
          </p:nvSpPr>
          <p:spPr>
            <a:xfrm>
              <a:off x="2767348" y="3360297"/>
              <a:ext cx="173100" cy="173100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2198901" y="3944415"/>
              <a:ext cx="173100" cy="17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280" name="Google Shape;280;p22"/>
            <p:cNvSpPr/>
            <p:nvPr/>
          </p:nvSpPr>
          <p:spPr>
            <a:xfrm>
              <a:off x="2198901" y="4217834"/>
              <a:ext cx="173100" cy="173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R</a:t>
              </a:r>
              <a:endParaRPr sz="1100"/>
            </a:p>
          </p:txBody>
        </p:sp>
        <p:cxnSp>
          <p:nvCxnSpPr>
            <p:cNvPr id="281" name="Google Shape;281;p22"/>
            <p:cNvCxnSpPr/>
            <p:nvPr/>
          </p:nvCxnSpPr>
          <p:spPr>
            <a:xfrm>
              <a:off x="650436" y="2074926"/>
              <a:ext cx="13443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2" name="Google Shape;282;p22"/>
            <p:cNvCxnSpPr/>
            <p:nvPr/>
          </p:nvCxnSpPr>
          <p:spPr>
            <a:xfrm>
              <a:off x="650436" y="3010049"/>
              <a:ext cx="1344302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3" name="Google Shape;283;p22"/>
            <p:cNvCxnSpPr/>
            <p:nvPr/>
          </p:nvCxnSpPr>
          <p:spPr>
            <a:xfrm>
              <a:off x="650436" y="3301074"/>
              <a:ext cx="1344302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4" name="Google Shape;284;p22"/>
            <p:cNvCxnSpPr/>
            <p:nvPr/>
          </p:nvCxnSpPr>
          <p:spPr>
            <a:xfrm>
              <a:off x="650436" y="3591858"/>
              <a:ext cx="1344302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5" name="Google Shape;285;p22"/>
            <p:cNvCxnSpPr/>
            <p:nvPr/>
          </p:nvCxnSpPr>
          <p:spPr>
            <a:xfrm>
              <a:off x="650436" y="3883783"/>
              <a:ext cx="1344302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6" name="Google Shape;286;p22"/>
            <p:cNvCxnSpPr/>
            <p:nvPr/>
          </p:nvCxnSpPr>
          <p:spPr>
            <a:xfrm>
              <a:off x="650436" y="4178139"/>
              <a:ext cx="1344302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7" name="Google Shape;287;p22"/>
            <p:cNvCxnSpPr/>
            <p:nvPr/>
          </p:nvCxnSpPr>
          <p:spPr>
            <a:xfrm>
              <a:off x="650436" y="4468719"/>
              <a:ext cx="1344302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8" name="Google Shape;288;p22"/>
            <p:cNvCxnSpPr/>
            <p:nvPr/>
          </p:nvCxnSpPr>
          <p:spPr>
            <a:xfrm>
              <a:off x="5825862" y="2074926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289" name="Google Shape;289;p22"/>
            <p:cNvCxnSpPr/>
            <p:nvPr/>
          </p:nvCxnSpPr>
          <p:spPr>
            <a:xfrm>
              <a:off x="6373161" y="2074926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290" name="Google Shape;290;p22"/>
            <p:cNvCxnSpPr/>
            <p:nvPr/>
          </p:nvCxnSpPr>
          <p:spPr>
            <a:xfrm>
              <a:off x="5825862" y="3010049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291" name="Google Shape;291;p22"/>
            <p:cNvCxnSpPr/>
            <p:nvPr/>
          </p:nvCxnSpPr>
          <p:spPr>
            <a:xfrm>
              <a:off x="6373161" y="3010049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292" name="Google Shape;292;p22"/>
            <p:cNvCxnSpPr/>
            <p:nvPr/>
          </p:nvCxnSpPr>
          <p:spPr>
            <a:xfrm>
              <a:off x="5825862" y="3301074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293" name="Google Shape;293;p22"/>
            <p:cNvCxnSpPr/>
            <p:nvPr/>
          </p:nvCxnSpPr>
          <p:spPr>
            <a:xfrm>
              <a:off x="6373161" y="3301074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294" name="Google Shape;294;p22"/>
            <p:cNvCxnSpPr/>
            <p:nvPr/>
          </p:nvCxnSpPr>
          <p:spPr>
            <a:xfrm>
              <a:off x="5825862" y="3591858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295" name="Google Shape;295;p22"/>
            <p:cNvCxnSpPr/>
            <p:nvPr/>
          </p:nvCxnSpPr>
          <p:spPr>
            <a:xfrm>
              <a:off x="6373161" y="3591858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296" name="Google Shape;296;p22"/>
            <p:cNvCxnSpPr/>
            <p:nvPr/>
          </p:nvCxnSpPr>
          <p:spPr>
            <a:xfrm>
              <a:off x="5825862" y="3883783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297" name="Google Shape;297;p22"/>
            <p:cNvCxnSpPr/>
            <p:nvPr/>
          </p:nvCxnSpPr>
          <p:spPr>
            <a:xfrm>
              <a:off x="6373161" y="3883783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298" name="Google Shape;298;p22"/>
            <p:cNvCxnSpPr/>
            <p:nvPr/>
          </p:nvCxnSpPr>
          <p:spPr>
            <a:xfrm>
              <a:off x="5825862" y="4178139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299" name="Google Shape;299;p22"/>
            <p:cNvCxnSpPr/>
            <p:nvPr/>
          </p:nvCxnSpPr>
          <p:spPr>
            <a:xfrm>
              <a:off x="6373161" y="4178139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00" name="Google Shape;300;p22"/>
            <p:cNvCxnSpPr/>
            <p:nvPr/>
          </p:nvCxnSpPr>
          <p:spPr>
            <a:xfrm>
              <a:off x="2542073" y="2074926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01" name="Google Shape;301;p22"/>
            <p:cNvCxnSpPr/>
            <p:nvPr/>
          </p:nvCxnSpPr>
          <p:spPr>
            <a:xfrm>
              <a:off x="2542073" y="3010049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02" name="Google Shape;302;p22"/>
            <p:cNvCxnSpPr/>
            <p:nvPr/>
          </p:nvCxnSpPr>
          <p:spPr>
            <a:xfrm>
              <a:off x="2542073" y="3301074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03" name="Google Shape;303;p22"/>
            <p:cNvCxnSpPr/>
            <p:nvPr/>
          </p:nvCxnSpPr>
          <p:spPr>
            <a:xfrm>
              <a:off x="2542073" y="3591858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04" name="Google Shape;304;p22"/>
            <p:cNvCxnSpPr/>
            <p:nvPr/>
          </p:nvCxnSpPr>
          <p:spPr>
            <a:xfrm>
              <a:off x="2542073" y="3883783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05" name="Google Shape;305;p22"/>
            <p:cNvCxnSpPr/>
            <p:nvPr/>
          </p:nvCxnSpPr>
          <p:spPr>
            <a:xfrm>
              <a:off x="2542073" y="4178139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06" name="Google Shape;306;p22"/>
            <p:cNvCxnSpPr/>
            <p:nvPr/>
          </p:nvCxnSpPr>
          <p:spPr>
            <a:xfrm>
              <a:off x="2542073" y="4468719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07" name="Google Shape;307;p22"/>
            <p:cNvCxnSpPr/>
            <p:nvPr/>
          </p:nvCxnSpPr>
          <p:spPr>
            <a:xfrm>
              <a:off x="3089372" y="2074926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08" name="Google Shape;308;p22"/>
            <p:cNvCxnSpPr/>
            <p:nvPr/>
          </p:nvCxnSpPr>
          <p:spPr>
            <a:xfrm>
              <a:off x="3089372" y="3010049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09" name="Google Shape;309;p22"/>
            <p:cNvCxnSpPr/>
            <p:nvPr/>
          </p:nvCxnSpPr>
          <p:spPr>
            <a:xfrm>
              <a:off x="3089372" y="3301074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10" name="Google Shape;310;p22"/>
            <p:cNvCxnSpPr/>
            <p:nvPr/>
          </p:nvCxnSpPr>
          <p:spPr>
            <a:xfrm>
              <a:off x="3089372" y="3591858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11" name="Google Shape;311;p22"/>
            <p:cNvCxnSpPr/>
            <p:nvPr/>
          </p:nvCxnSpPr>
          <p:spPr>
            <a:xfrm>
              <a:off x="3089372" y="3883783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12" name="Google Shape;312;p22"/>
            <p:cNvCxnSpPr/>
            <p:nvPr/>
          </p:nvCxnSpPr>
          <p:spPr>
            <a:xfrm>
              <a:off x="3089372" y="4178139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13" name="Google Shape;313;p22"/>
            <p:cNvCxnSpPr/>
            <p:nvPr/>
          </p:nvCxnSpPr>
          <p:spPr>
            <a:xfrm>
              <a:off x="3089372" y="4468719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14" name="Google Shape;314;p22"/>
            <p:cNvCxnSpPr/>
            <p:nvPr/>
          </p:nvCxnSpPr>
          <p:spPr>
            <a:xfrm>
              <a:off x="3636669" y="2074926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15" name="Google Shape;315;p22"/>
            <p:cNvCxnSpPr/>
            <p:nvPr/>
          </p:nvCxnSpPr>
          <p:spPr>
            <a:xfrm>
              <a:off x="3636669" y="3010049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16" name="Google Shape;316;p22"/>
            <p:cNvCxnSpPr/>
            <p:nvPr/>
          </p:nvCxnSpPr>
          <p:spPr>
            <a:xfrm>
              <a:off x="3636669" y="3301074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17" name="Google Shape;317;p22"/>
            <p:cNvCxnSpPr/>
            <p:nvPr/>
          </p:nvCxnSpPr>
          <p:spPr>
            <a:xfrm>
              <a:off x="3636669" y="3591858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18" name="Google Shape;318;p22"/>
            <p:cNvCxnSpPr/>
            <p:nvPr/>
          </p:nvCxnSpPr>
          <p:spPr>
            <a:xfrm>
              <a:off x="3636669" y="3883783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19" name="Google Shape;319;p22"/>
            <p:cNvCxnSpPr/>
            <p:nvPr/>
          </p:nvCxnSpPr>
          <p:spPr>
            <a:xfrm>
              <a:off x="3636669" y="4178139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20" name="Google Shape;320;p22"/>
            <p:cNvCxnSpPr/>
            <p:nvPr/>
          </p:nvCxnSpPr>
          <p:spPr>
            <a:xfrm>
              <a:off x="3636669" y="4468719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21" name="Google Shape;321;p22"/>
            <p:cNvCxnSpPr/>
            <p:nvPr/>
          </p:nvCxnSpPr>
          <p:spPr>
            <a:xfrm>
              <a:off x="4183967" y="2074926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22" name="Google Shape;322;p22"/>
            <p:cNvCxnSpPr/>
            <p:nvPr/>
          </p:nvCxnSpPr>
          <p:spPr>
            <a:xfrm>
              <a:off x="4183967" y="3010049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23" name="Google Shape;323;p22"/>
            <p:cNvCxnSpPr/>
            <p:nvPr/>
          </p:nvCxnSpPr>
          <p:spPr>
            <a:xfrm>
              <a:off x="4183967" y="3301074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24" name="Google Shape;324;p22"/>
            <p:cNvCxnSpPr/>
            <p:nvPr/>
          </p:nvCxnSpPr>
          <p:spPr>
            <a:xfrm>
              <a:off x="4183967" y="3591858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25" name="Google Shape;325;p22"/>
            <p:cNvCxnSpPr/>
            <p:nvPr/>
          </p:nvCxnSpPr>
          <p:spPr>
            <a:xfrm>
              <a:off x="4183967" y="3883783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26" name="Google Shape;326;p22"/>
            <p:cNvCxnSpPr/>
            <p:nvPr/>
          </p:nvCxnSpPr>
          <p:spPr>
            <a:xfrm>
              <a:off x="4183967" y="4178139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27" name="Google Shape;327;p22"/>
            <p:cNvCxnSpPr/>
            <p:nvPr/>
          </p:nvCxnSpPr>
          <p:spPr>
            <a:xfrm>
              <a:off x="4183967" y="4468719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28" name="Google Shape;328;p22"/>
            <p:cNvCxnSpPr/>
            <p:nvPr/>
          </p:nvCxnSpPr>
          <p:spPr>
            <a:xfrm>
              <a:off x="4731265" y="2074926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29" name="Google Shape;329;p22"/>
            <p:cNvCxnSpPr/>
            <p:nvPr/>
          </p:nvCxnSpPr>
          <p:spPr>
            <a:xfrm>
              <a:off x="4731265" y="3010049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30" name="Google Shape;330;p22"/>
            <p:cNvCxnSpPr/>
            <p:nvPr/>
          </p:nvCxnSpPr>
          <p:spPr>
            <a:xfrm>
              <a:off x="4731265" y="3301074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31" name="Google Shape;331;p22"/>
            <p:cNvCxnSpPr/>
            <p:nvPr/>
          </p:nvCxnSpPr>
          <p:spPr>
            <a:xfrm>
              <a:off x="4731265" y="3591858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32" name="Google Shape;332;p22"/>
            <p:cNvCxnSpPr/>
            <p:nvPr/>
          </p:nvCxnSpPr>
          <p:spPr>
            <a:xfrm>
              <a:off x="4731265" y="3883783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33" name="Google Shape;333;p22"/>
            <p:cNvCxnSpPr/>
            <p:nvPr/>
          </p:nvCxnSpPr>
          <p:spPr>
            <a:xfrm>
              <a:off x="4731265" y="4178139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34" name="Google Shape;334;p22"/>
            <p:cNvCxnSpPr/>
            <p:nvPr/>
          </p:nvCxnSpPr>
          <p:spPr>
            <a:xfrm>
              <a:off x="4731265" y="4468719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35" name="Google Shape;335;p22"/>
            <p:cNvCxnSpPr/>
            <p:nvPr/>
          </p:nvCxnSpPr>
          <p:spPr>
            <a:xfrm>
              <a:off x="5278564" y="2074926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36" name="Google Shape;336;p22"/>
            <p:cNvCxnSpPr/>
            <p:nvPr/>
          </p:nvCxnSpPr>
          <p:spPr>
            <a:xfrm>
              <a:off x="5278564" y="3010049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37" name="Google Shape;337;p22"/>
            <p:cNvCxnSpPr/>
            <p:nvPr/>
          </p:nvCxnSpPr>
          <p:spPr>
            <a:xfrm>
              <a:off x="5278564" y="3301074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38" name="Google Shape;338;p22"/>
            <p:cNvCxnSpPr/>
            <p:nvPr/>
          </p:nvCxnSpPr>
          <p:spPr>
            <a:xfrm>
              <a:off x="5278564" y="3591858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39" name="Google Shape;339;p22"/>
            <p:cNvCxnSpPr/>
            <p:nvPr/>
          </p:nvCxnSpPr>
          <p:spPr>
            <a:xfrm>
              <a:off x="5278564" y="3883783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40" name="Google Shape;340;p22"/>
            <p:cNvCxnSpPr/>
            <p:nvPr/>
          </p:nvCxnSpPr>
          <p:spPr>
            <a:xfrm>
              <a:off x="5278564" y="4178139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41" name="Google Shape;341;p22"/>
            <p:cNvCxnSpPr/>
            <p:nvPr/>
          </p:nvCxnSpPr>
          <p:spPr>
            <a:xfrm>
              <a:off x="5278564" y="4468719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42" name="Google Shape;342;p22"/>
            <p:cNvCxnSpPr/>
            <p:nvPr/>
          </p:nvCxnSpPr>
          <p:spPr>
            <a:xfrm>
              <a:off x="5825862" y="4468719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43" name="Google Shape;343;p22"/>
            <p:cNvCxnSpPr/>
            <p:nvPr/>
          </p:nvCxnSpPr>
          <p:spPr>
            <a:xfrm>
              <a:off x="6373161" y="4468719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44" name="Google Shape;344;p22"/>
            <p:cNvCxnSpPr/>
            <p:nvPr/>
          </p:nvCxnSpPr>
          <p:spPr>
            <a:xfrm>
              <a:off x="1994775" y="2074926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45" name="Google Shape;345;p22"/>
            <p:cNvCxnSpPr/>
            <p:nvPr/>
          </p:nvCxnSpPr>
          <p:spPr>
            <a:xfrm>
              <a:off x="1994775" y="3010049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46" name="Google Shape;346;p22"/>
            <p:cNvCxnSpPr/>
            <p:nvPr/>
          </p:nvCxnSpPr>
          <p:spPr>
            <a:xfrm>
              <a:off x="1994775" y="3301074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47" name="Google Shape;347;p22"/>
            <p:cNvCxnSpPr/>
            <p:nvPr/>
          </p:nvCxnSpPr>
          <p:spPr>
            <a:xfrm>
              <a:off x="1994775" y="3591858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48" name="Google Shape;348;p22"/>
            <p:cNvCxnSpPr/>
            <p:nvPr/>
          </p:nvCxnSpPr>
          <p:spPr>
            <a:xfrm>
              <a:off x="1994775" y="3883783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49" name="Google Shape;349;p22"/>
            <p:cNvCxnSpPr/>
            <p:nvPr/>
          </p:nvCxnSpPr>
          <p:spPr>
            <a:xfrm>
              <a:off x="1994775" y="4178139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50" name="Google Shape;350;p22"/>
            <p:cNvCxnSpPr/>
            <p:nvPr/>
          </p:nvCxnSpPr>
          <p:spPr>
            <a:xfrm>
              <a:off x="1994775" y="4468719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sp>
          <p:nvSpPr>
            <p:cNvPr id="351" name="Google Shape;351;p22"/>
            <p:cNvSpPr txBox="1"/>
            <p:nvPr/>
          </p:nvSpPr>
          <p:spPr>
            <a:xfrm>
              <a:off x="605365" y="2399750"/>
              <a:ext cx="12267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Conduct product testing</a:t>
              </a:r>
              <a:endParaRPr sz="1100"/>
            </a:p>
          </p:txBody>
        </p:sp>
        <p:sp>
          <p:nvSpPr>
            <p:cNvPr id="352" name="Google Shape;352;p22"/>
            <p:cNvSpPr/>
            <p:nvPr/>
          </p:nvSpPr>
          <p:spPr>
            <a:xfrm>
              <a:off x="3269501" y="2459413"/>
              <a:ext cx="173100" cy="173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  <p:sp>
          <p:nvSpPr>
            <p:cNvPr id="353" name="Google Shape;353;p22"/>
            <p:cNvSpPr/>
            <p:nvPr/>
          </p:nvSpPr>
          <p:spPr>
            <a:xfrm>
              <a:off x="4381649" y="2459413"/>
              <a:ext cx="173100" cy="173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  <p:sp>
          <p:nvSpPr>
            <p:cNvPr id="354" name="Google Shape;354;p22"/>
            <p:cNvSpPr/>
            <p:nvPr/>
          </p:nvSpPr>
          <p:spPr>
            <a:xfrm>
              <a:off x="5456650" y="2459413"/>
              <a:ext cx="173100" cy="173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  <p:sp>
          <p:nvSpPr>
            <p:cNvPr id="355" name="Google Shape;355;p22"/>
            <p:cNvSpPr/>
            <p:nvPr/>
          </p:nvSpPr>
          <p:spPr>
            <a:xfrm>
              <a:off x="5988650" y="2459413"/>
              <a:ext cx="173100" cy="173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  <p:cxnSp>
          <p:nvCxnSpPr>
            <p:cNvPr id="356" name="Google Shape;356;p22"/>
            <p:cNvCxnSpPr/>
            <p:nvPr/>
          </p:nvCxnSpPr>
          <p:spPr>
            <a:xfrm>
              <a:off x="650436" y="2400449"/>
              <a:ext cx="13443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7" name="Google Shape;357;p22"/>
            <p:cNvCxnSpPr/>
            <p:nvPr/>
          </p:nvCxnSpPr>
          <p:spPr>
            <a:xfrm>
              <a:off x="650436" y="2691474"/>
              <a:ext cx="13443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8" name="Google Shape;358;p22"/>
            <p:cNvCxnSpPr/>
            <p:nvPr/>
          </p:nvCxnSpPr>
          <p:spPr>
            <a:xfrm>
              <a:off x="5825862" y="2400449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59" name="Google Shape;359;p22"/>
            <p:cNvCxnSpPr/>
            <p:nvPr/>
          </p:nvCxnSpPr>
          <p:spPr>
            <a:xfrm>
              <a:off x="6373161" y="2400449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60" name="Google Shape;360;p22"/>
            <p:cNvCxnSpPr/>
            <p:nvPr/>
          </p:nvCxnSpPr>
          <p:spPr>
            <a:xfrm>
              <a:off x="5825862" y="2691474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61" name="Google Shape;361;p22"/>
            <p:cNvCxnSpPr/>
            <p:nvPr/>
          </p:nvCxnSpPr>
          <p:spPr>
            <a:xfrm>
              <a:off x="6373161" y="2691474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62" name="Google Shape;362;p22"/>
            <p:cNvCxnSpPr/>
            <p:nvPr/>
          </p:nvCxnSpPr>
          <p:spPr>
            <a:xfrm>
              <a:off x="2542073" y="2400449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63" name="Google Shape;363;p22"/>
            <p:cNvCxnSpPr/>
            <p:nvPr/>
          </p:nvCxnSpPr>
          <p:spPr>
            <a:xfrm>
              <a:off x="2542073" y="2691474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64" name="Google Shape;364;p22"/>
            <p:cNvCxnSpPr/>
            <p:nvPr/>
          </p:nvCxnSpPr>
          <p:spPr>
            <a:xfrm>
              <a:off x="3089372" y="2400449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65" name="Google Shape;365;p22"/>
            <p:cNvCxnSpPr/>
            <p:nvPr/>
          </p:nvCxnSpPr>
          <p:spPr>
            <a:xfrm>
              <a:off x="3089372" y="2691474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66" name="Google Shape;366;p22"/>
            <p:cNvCxnSpPr/>
            <p:nvPr/>
          </p:nvCxnSpPr>
          <p:spPr>
            <a:xfrm>
              <a:off x="3636669" y="2400449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67" name="Google Shape;367;p22"/>
            <p:cNvCxnSpPr/>
            <p:nvPr/>
          </p:nvCxnSpPr>
          <p:spPr>
            <a:xfrm>
              <a:off x="3636669" y="2691474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68" name="Google Shape;368;p22"/>
            <p:cNvCxnSpPr/>
            <p:nvPr/>
          </p:nvCxnSpPr>
          <p:spPr>
            <a:xfrm>
              <a:off x="4183967" y="2400449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69" name="Google Shape;369;p22"/>
            <p:cNvCxnSpPr/>
            <p:nvPr/>
          </p:nvCxnSpPr>
          <p:spPr>
            <a:xfrm>
              <a:off x="4183967" y="2691474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70" name="Google Shape;370;p22"/>
            <p:cNvCxnSpPr/>
            <p:nvPr/>
          </p:nvCxnSpPr>
          <p:spPr>
            <a:xfrm>
              <a:off x="4731265" y="2400449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71" name="Google Shape;371;p22"/>
            <p:cNvCxnSpPr/>
            <p:nvPr/>
          </p:nvCxnSpPr>
          <p:spPr>
            <a:xfrm>
              <a:off x="4731265" y="2691474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72" name="Google Shape;372;p22"/>
            <p:cNvCxnSpPr/>
            <p:nvPr/>
          </p:nvCxnSpPr>
          <p:spPr>
            <a:xfrm>
              <a:off x="5278564" y="2400449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73" name="Google Shape;373;p22"/>
            <p:cNvCxnSpPr/>
            <p:nvPr/>
          </p:nvCxnSpPr>
          <p:spPr>
            <a:xfrm>
              <a:off x="5278564" y="2691474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74" name="Google Shape;374;p22"/>
            <p:cNvCxnSpPr/>
            <p:nvPr/>
          </p:nvCxnSpPr>
          <p:spPr>
            <a:xfrm>
              <a:off x="1994775" y="2400449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375" name="Google Shape;375;p22"/>
            <p:cNvCxnSpPr/>
            <p:nvPr/>
          </p:nvCxnSpPr>
          <p:spPr>
            <a:xfrm>
              <a:off x="1994775" y="2691474"/>
              <a:ext cx="547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sp>
          <p:nvSpPr>
            <p:cNvPr id="376" name="Google Shape;376;p22"/>
            <p:cNvSpPr/>
            <p:nvPr/>
          </p:nvSpPr>
          <p:spPr>
            <a:xfrm>
              <a:off x="3269501" y="1790725"/>
              <a:ext cx="173100" cy="173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R</a:t>
              </a:r>
              <a:endParaRPr sz="1100"/>
            </a:p>
          </p:txBody>
        </p:sp>
        <p:sp>
          <p:nvSpPr>
            <p:cNvPr id="377" name="Google Shape;377;p22"/>
            <p:cNvSpPr/>
            <p:nvPr/>
          </p:nvSpPr>
          <p:spPr>
            <a:xfrm>
              <a:off x="4898172" y="1790725"/>
              <a:ext cx="173100" cy="173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  <p:sp>
          <p:nvSpPr>
            <p:cNvPr id="378" name="Google Shape;378;p22"/>
            <p:cNvSpPr/>
            <p:nvPr/>
          </p:nvSpPr>
          <p:spPr>
            <a:xfrm>
              <a:off x="5988650" y="1790725"/>
              <a:ext cx="173100" cy="173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  <p:sp>
          <p:nvSpPr>
            <p:cNvPr id="379" name="Google Shape;379;p22"/>
            <p:cNvSpPr/>
            <p:nvPr/>
          </p:nvSpPr>
          <p:spPr>
            <a:xfrm>
              <a:off x="6532239" y="1790725"/>
              <a:ext cx="173100" cy="173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  <p:sp>
          <p:nvSpPr>
            <p:cNvPr id="380" name="Google Shape;380;p22"/>
            <p:cNvSpPr/>
            <p:nvPr/>
          </p:nvSpPr>
          <p:spPr>
            <a:xfrm>
              <a:off x="2767348" y="2151126"/>
              <a:ext cx="173100" cy="173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  <p:sp>
          <p:nvSpPr>
            <p:cNvPr id="381" name="Google Shape;381;p22"/>
            <p:cNvSpPr/>
            <p:nvPr/>
          </p:nvSpPr>
          <p:spPr>
            <a:xfrm>
              <a:off x="4898172" y="2151126"/>
              <a:ext cx="173100" cy="173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  <p:sp>
          <p:nvSpPr>
            <p:cNvPr id="382" name="Google Shape;382;p22"/>
            <p:cNvSpPr/>
            <p:nvPr/>
          </p:nvSpPr>
          <p:spPr>
            <a:xfrm>
              <a:off x="5988650" y="2151126"/>
              <a:ext cx="173100" cy="173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  <p:sp>
          <p:nvSpPr>
            <p:cNvPr id="383" name="Google Shape;383;p22"/>
            <p:cNvSpPr/>
            <p:nvPr/>
          </p:nvSpPr>
          <p:spPr>
            <a:xfrm>
              <a:off x="3269501" y="2151126"/>
              <a:ext cx="173100" cy="17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384" name="Google Shape;384;p22"/>
            <p:cNvSpPr/>
            <p:nvPr/>
          </p:nvSpPr>
          <p:spPr>
            <a:xfrm>
              <a:off x="6532239" y="2151126"/>
              <a:ext cx="173100" cy="173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  <p:sp>
          <p:nvSpPr>
            <p:cNvPr id="385" name="Google Shape;385;p22"/>
            <p:cNvSpPr/>
            <p:nvPr/>
          </p:nvSpPr>
          <p:spPr>
            <a:xfrm>
              <a:off x="2198901" y="2459413"/>
              <a:ext cx="173100" cy="173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R</a:t>
              </a:r>
              <a:endParaRPr sz="1100"/>
            </a:p>
          </p:txBody>
        </p:sp>
        <p:sp>
          <p:nvSpPr>
            <p:cNvPr id="386" name="Google Shape;386;p22"/>
            <p:cNvSpPr/>
            <p:nvPr/>
          </p:nvSpPr>
          <p:spPr>
            <a:xfrm>
              <a:off x="3813288" y="2459413"/>
              <a:ext cx="173100" cy="173100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387" name="Google Shape;387;p22"/>
            <p:cNvSpPr/>
            <p:nvPr/>
          </p:nvSpPr>
          <p:spPr>
            <a:xfrm>
              <a:off x="2767348" y="2459413"/>
              <a:ext cx="173100" cy="173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  <p:sp>
          <p:nvSpPr>
            <p:cNvPr id="388" name="Google Shape;388;p22"/>
            <p:cNvSpPr/>
            <p:nvPr/>
          </p:nvSpPr>
          <p:spPr>
            <a:xfrm>
              <a:off x="4898172" y="2459413"/>
              <a:ext cx="173100" cy="173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  <p:sp>
          <p:nvSpPr>
            <p:cNvPr id="389" name="Google Shape;389;p22"/>
            <p:cNvSpPr/>
            <p:nvPr/>
          </p:nvSpPr>
          <p:spPr>
            <a:xfrm>
              <a:off x="6532239" y="2459413"/>
              <a:ext cx="173100" cy="173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  <p:sp>
          <p:nvSpPr>
            <p:cNvPr id="390" name="Google Shape;390;p22"/>
            <p:cNvSpPr/>
            <p:nvPr/>
          </p:nvSpPr>
          <p:spPr>
            <a:xfrm>
              <a:off x="3269501" y="2752511"/>
              <a:ext cx="173100" cy="173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R</a:t>
              </a:r>
              <a:endParaRPr sz="1100"/>
            </a:p>
          </p:txBody>
        </p:sp>
        <p:sp>
          <p:nvSpPr>
            <p:cNvPr id="391" name="Google Shape;391;p22"/>
            <p:cNvSpPr/>
            <p:nvPr/>
          </p:nvSpPr>
          <p:spPr>
            <a:xfrm>
              <a:off x="3813288" y="2752511"/>
              <a:ext cx="173100" cy="173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  <p:sp>
          <p:nvSpPr>
            <p:cNvPr id="392" name="Google Shape;392;p22"/>
            <p:cNvSpPr/>
            <p:nvPr/>
          </p:nvSpPr>
          <p:spPr>
            <a:xfrm>
              <a:off x="4381649" y="2752511"/>
              <a:ext cx="173100" cy="17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393" name="Google Shape;393;p22"/>
            <p:cNvSpPr/>
            <p:nvPr/>
          </p:nvSpPr>
          <p:spPr>
            <a:xfrm>
              <a:off x="6532239" y="2752511"/>
              <a:ext cx="173100" cy="173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  <p:sp>
          <p:nvSpPr>
            <p:cNvPr id="394" name="Google Shape;394;p22"/>
            <p:cNvSpPr/>
            <p:nvPr/>
          </p:nvSpPr>
          <p:spPr>
            <a:xfrm>
              <a:off x="5988650" y="2752511"/>
              <a:ext cx="173100" cy="173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  <p:sp>
          <p:nvSpPr>
            <p:cNvPr id="395" name="Google Shape;395;p22"/>
            <p:cNvSpPr/>
            <p:nvPr/>
          </p:nvSpPr>
          <p:spPr>
            <a:xfrm>
              <a:off x="6532239" y="3360297"/>
              <a:ext cx="173100" cy="173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  <p:sp>
          <p:nvSpPr>
            <p:cNvPr id="396" name="Google Shape;396;p22"/>
            <p:cNvSpPr/>
            <p:nvPr/>
          </p:nvSpPr>
          <p:spPr>
            <a:xfrm>
              <a:off x="5456650" y="3360297"/>
              <a:ext cx="173100" cy="173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  <p:sp>
          <p:nvSpPr>
            <p:cNvPr id="397" name="Google Shape;397;p22"/>
            <p:cNvSpPr/>
            <p:nvPr/>
          </p:nvSpPr>
          <p:spPr>
            <a:xfrm>
              <a:off x="5988650" y="3069010"/>
              <a:ext cx="173100" cy="173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R</a:t>
              </a:r>
              <a:endParaRPr sz="1100"/>
            </a:p>
          </p:txBody>
        </p:sp>
        <p:sp>
          <p:nvSpPr>
            <p:cNvPr id="398" name="Google Shape;398;p22"/>
            <p:cNvSpPr/>
            <p:nvPr/>
          </p:nvSpPr>
          <p:spPr>
            <a:xfrm>
              <a:off x="4381649" y="3069010"/>
              <a:ext cx="173100" cy="17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399" name="Google Shape;399;p22"/>
            <p:cNvSpPr/>
            <p:nvPr/>
          </p:nvSpPr>
          <p:spPr>
            <a:xfrm>
              <a:off x="3269501" y="3069010"/>
              <a:ext cx="173100" cy="17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400" name="Google Shape;400;p22"/>
            <p:cNvSpPr/>
            <p:nvPr/>
          </p:nvSpPr>
          <p:spPr>
            <a:xfrm>
              <a:off x="2767348" y="3069010"/>
              <a:ext cx="173100" cy="173100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401" name="Google Shape;401;p22"/>
            <p:cNvSpPr/>
            <p:nvPr/>
          </p:nvSpPr>
          <p:spPr>
            <a:xfrm>
              <a:off x="4381649" y="3360297"/>
              <a:ext cx="173100" cy="173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R</a:t>
              </a:r>
              <a:endParaRPr sz="1100"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3269501" y="3360297"/>
              <a:ext cx="173100" cy="173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2198901" y="3360297"/>
              <a:ext cx="173100" cy="173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5988650" y="3360297"/>
              <a:ext cx="173100" cy="173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2767348" y="3652872"/>
              <a:ext cx="173100" cy="173100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3813288" y="3652872"/>
              <a:ext cx="173100" cy="173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4898172" y="3652872"/>
              <a:ext cx="173100" cy="173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6532239" y="3652872"/>
              <a:ext cx="173100" cy="173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3269501" y="3944415"/>
              <a:ext cx="173100" cy="173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R</a:t>
              </a:r>
              <a:endParaRPr sz="1100"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6532239" y="3944415"/>
              <a:ext cx="173100" cy="173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3269501" y="4217834"/>
              <a:ext cx="173100" cy="173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R</a:t>
              </a:r>
              <a:endParaRPr sz="1100"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3813288" y="4217834"/>
              <a:ext cx="173100" cy="173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R</a:t>
              </a:r>
              <a:endParaRPr sz="1100"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4898172" y="4217834"/>
              <a:ext cx="173100" cy="173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R</a:t>
              </a:r>
              <a:endParaRPr sz="1100"/>
            </a:p>
          </p:txBody>
        </p:sp>
        <p:sp>
          <p:nvSpPr>
            <p:cNvPr id="414" name="Google Shape;414;p22"/>
            <p:cNvSpPr/>
            <p:nvPr/>
          </p:nvSpPr>
          <p:spPr>
            <a:xfrm>
              <a:off x="6532239" y="4217834"/>
              <a:ext cx="173100" cy="173100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415" name="Google Shape;415;p22"/>
            <p:cNvSpPr/>
            <p:nvPr/>
          </p:nvSpPr>
          <p:spPr>
            <a:xfrm>
              <a:off x="2767348" y="4217834"/>
              <a:ext cx="173100" cy="173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  <p:sp>
          <p:nvSpPr>
            <p:cNvPr id="416" name="Google Shape;416;p22"/>
            <p:cNvSpPr/>
            <p:nvPr/>
          </p:nvSpPr>
          <p:spPr>
            <a:xfrm>
              <a:off x="4381649" y="4217834"/>
              <a:ext cx="173100" cy="173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R</a:t>
              </a:r>
              <a:endParaRPr sz="1100"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3"/>
          <p:cNvSpPr/>
          <p:nvPr/>
        </p:nvSpPr>
        <p:spPr>
          <a:xfrm>
            <a:off x="382863" y="2091369"/>
            <a:ext cx="888900" cy="2076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Task 01</a:t>
            </a:r>
            <a:endParaRPr sz="1100"/>
          </a:p>
        </p:txBody>
      </p:sp>
      <p:sp>
        <p:nvSpPr>
          <p:cNvPr id="422" name="Google Shape;422;p23"/>
          <p:cNvSpPr/>
          <p:nvPr/>
        </p:nvSpPr>
        <p:spPr>
          <a:xfrm>
            <a:off x="382863" y="2529632"/>
            <a:ext cx="888900" cy="2076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Task 02</a:t>
            </a:r>
            <a:endParaRPr sz="1100"/>
          </a:p>
        </p:txBody>
      </p:sp>
      <p:sp>
        <p:nvSpPr>
          <p:cNvPr id="423" name="Google Shape;423;p23"/>
          <p:cNvSpPr/>
          <p:nvPr/>
        </p:nvSpPr>
        <p:spPr>
          <a:xfrm>
            <a:off x="382863" y="2967896"/>
            <a:ext cx="888900" cy="2076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Task 03</a:t>
            </a:r>
            <a:endParaRPr sz="1100"/>
          </a:p>
        </p:txBody>
      </p:sp>
      <p:sp>
        <p:nvSpPr>
          <p:cNvPr id="424" name="Google Shape;424;p23"/>
          <p:cNvSpPr/>
          <p:nvPr/>
        </p:nvSpPr>
        <p:spPr>
          <a:xfrm>
            <a:off x="382863" y="3406159"/>
            <a:ext cx="888900" cy="2076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Task 04</a:t>
            </a:r>
            <a:endParaRPr sz="1100"/>
          </a:p>
        </p:txBody>
      </p:sp>
      <p:sp>
        <p:nvSpPr>
          <p:cNvPr id="425" name="Google Shape;425;p23"/>
          <p:cNvSpPr/>
          <p:nvPr/>
        </p:nvSpPr>
        <p:spPr>
          <a:xfrm>
            <a:off x="382863" y="3844423"/>
            <a:ext cx="888900" cy="2076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Task 05</a:t>
            </a:r>
            <a:endParaRPr sz="1100"/>
          </a:p>
        </p:txBody>
      </p:sp>
      <p:grpSp>
        <p:nvGrpSpPr>
          <p:cNvPr id="426" name="Google Shape;426;p23"/>
          <p:cNvGrpSpPr/>
          <p:nvPr/>
        </p:nvGrpSpPr>
        <p:grpSpPr>
          <a:xfrm>
            <a:off x="1278961" y="2195244"/>
            <a:ext cx="230400" cy="1753054"/>
            <a:chOff x="1935215" y="2926992"/>
            <a:chExt cx="307200" cy="2337405"/>
          </a:xfrm>
        </p:grpSpPr>
        <p:cxnSp>
          <p:nvCxnSpPr>
            <p:cNvPr id="427" name="Google Shape;427;p23"/>
            <p:cNvCxnSpPr/>
            <p:nvPr/>
          </p:nvCxnSpPr>
          <p:spPr>
            <a:xfrm>
              <a:off x="1935215" y="2926992"/>
              <a:ext cx="307200" cy="0"/>
            </a:xfrm>
            <a:prstGeom prst="straightConnector1">
              <a:avLst/>
            </a:prstGeom>
            <a:noFill/>
            <a:ln cap="rnd" cmpd="sng" w="22225">
              <a:solidFill>
                <a:srgbClr val="D8D8D8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  <p:cxnSp>
          <p:nvCxnSpPr>
            <p:cNvPr id="428" name="Google Shape;428;p23"/>
            <p:cNvCxnSpPr/>
            <p:nvPr/>
          </p:nvCxnSpPr>
          <p:spPr>
            <a:xfrm>
              <a:off x="1935215" y="3511343"/>
              <a:ext cx="307200" cy="0"/>
            </a:xfrm>
            <a:prstGeom prst="straightConnector1">
              <a:avLst/>
            </a:prstGeom>
            <a:noFill/>
            <a:ln cap="rnd" cmpd="sng" w="22225">
              <a:solidFill>
                <a:srgbClr val="D8D8D8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  <p:cxnSp>
          <p:nvCxnSpPr>
            <p:cNvPr id="429" name="Google Shape;429;p23"/>
            <p:cNvCxnSpPr/>
            <p:nvPr/>
          </p:nvCxnSpPr>
          <p:spPr>
            <a:xfrm>
              <a:off x="1935215" y="4095694"/>
              <a:ext cx="307200" cy="0"/>
            </a:xfrm>
            <a:prstGeom prst="straightConnector1">
              <a:avLst/>
            </a:prstGeom>
            <a:noFill/>
            <a:ln cap="rnd" cmpd="sng" w="22225">
              <a:solidFill>
                <a:srgbClr val="D8D8D8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  <p:cxnSp>
          <p:nvCxnSpPr>
            <p:cNvPr id="430" name="Google Shape;430;p23"/>
            <p:cNvCxnSpPr/>
            <p:nvPr/>
          </p:nvCxnSpPr>
          <p:spPr>
            <a:xfrm>
              <a:off x="1935215" y="4680045"/>
              <a:ext cx="307200" cy="0"/>
            </a:xfrm>
            <a:prstGeom prst="straightConnector1">
              <a:avLst/>
            </a:prstGeom>
            <a:noFill/>
            <a:ln cap="rnd" cmpd="sng" w="22225">
              <a:solidFill>
                <a:srgbClr val="D8D8D8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  <p:cxnSp>
          <p:nvCxnSpPr>
            <p:cNvPr id="431" name="Google Shape;431;p23"/>
            <p:cNvCxnSpPr/>
            <p:nvPr/>
          </p:nvCxnSpPr>
          <p:spPr>
            <a:xfrm>
              <a:off x="1935215" y="5264397"/>
              <a:ext cx="307200" cy="0"/>
            </a:xfrm>
            <a:prstGeom prst="straightConnector1">
              <a:avLst/>
            </a:prstGeom>
            <a:noFill/>
            <a:ln cap="rnd" cmpd="sng" w="22225">
              <a:solidFill>
                <a:srgbClr val="D8D8D8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</p:grpSp>
      <p:sp>
        <p:nvSpPr>
          <p:cNvPr id="432" name="Google Shape;432;p23"/>
          <p:cNvSpPr txBox="1"/>
          <p:nvPr/>
        </p:nvSpPr>
        <p:spPr>
          <a:xfrm>
            <a:off x="1693981" y="1539567"/>
            <a:ext cx="8985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Project Executive</a:t>
            </a:r>
            <a:endParaRPr sz="1100"/>
          </a:p>
        </p:txBody>
      </p:sp>
      <p:cxnSp>
        <p:nvCxnSpPr>
          <p:cNvPr id="433" name="Google Shape;433;p23"/>
          <p:cNvCxnSpPr/>
          <p:nvPr/>
        </p:nvCxnSpPr>
        <p:spPr>
          <a:xfrm>
            <a:off x="1631743" y="1874001"/>
            <a:ext cx="1022700" cy="0"/>
          </a:xfrm>
          <a:prstGeom prst="straightConnector1">
            <a:avLst/>
          </a:prstGeom>
          <a:solidFill>
            <a:schemeClr val="lt1"/>
          </a:solidFill>
          <a:ln cap="flat" cmpd="sng" w="25400">
            <a:solidFill>
              <a:srgbClr val="D8D8D8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4" name="Google Shape;434;p23"/>
          <p:cNvSpPr txBox="1"/>
          <p:nvPr/>
        </p:nvSpPr>
        <p:spPr>
          <a:xfrm>
            <a:off x="2858342" y="1539567"/>
            <a:ext cx="8745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Project Manager</a:t>
            </a:r>
            <a:endParaRPr sz="1100"/>
          </a:p>
        </p:txBody>
      </p:sp>
      <p:cxnSp>
        <p:nvCxnSpPr>
          <p:cNvPr id="435" name="Google Shape;435;p23"/>
          <p:cNvCxnSpPr/>
          <p:nvPr/>
        </p:nvCxnSpPr>
        <p:spPr>
          <a:xfrm>
            <a:off x="2784082" y="1874001"/>
            <a:ext cx="1022700" cy="0"/>
          </a:xfrm>
          <a:prstGeom prst="straightConnector1">
            <a:avLst/>
          </a:prstGeom>
          <a:solidFill>
            <a:schemeClr val="lt1"/>
          </a:solidFill>
          <a:ln cap="flat" cmpd="sng" w="25400">
            <a:solidFill>
              <a:srgbClr val="D8D8D8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6" name="Google Shape;436;p23"/>
          <p:cNvSpPr txBox="1"/>
          <p:nvPr/>
        </p:nvSpPr>
        <p:spPr>
          <a:xfrm>
            <a:off x="4029918" y="1539567"/>
            <a:ext cx="835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Project Sponsor</a:t>
            </a:r>
            <a:endParaRPr sz="1100"/>
          </a:p>
        </p:txBody>
      </p:sp>
      <p:cxnSp>
        <p:nvCxnSpPr>
          <p:cNvPr id="437" name="Google Shape;437;p23"/>
          <p:cNvCxnSpPr/>
          <p:nvPr/>
        </p:nvCxnSpPr>
        <p:spPr>
          <a:xfrm>
            <a:off x="3936421" y="1874001"/>
            <a:ext cx="1022700" cy="0"/>
          </a:xfrm>
          <a:prstGeom prst="straightConnector1">
            <a:avLst/>
          </a:prstGeom>
          <a:solidFill>
            <a:schemeClr val="lt1"/>
          </a:solidFill>
          <a:ln cap="flat" cmpd="sng" w="25400">
            <a:solidFill>
              <a:srgbClr val="D8D8D8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8" name="Google Shape;438;p23"/>
          <p:cNvSpPr txBox="1"/>
          <p:nvPr/>
        </p:nvSpPr>
        <p:spPr>
          <a:xfrm>
            <a:off x="5096295" y="1539567"/>
            <a:ext cx="1007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Technical Architect</a:t>
            </a:r>
            <a:endParaRPr sz="1100"/>
          </a:p>
        </p:txBody>
      </p:sp>
      <p:cxnSp>
        <p:nvCxnSpPr>
          <p:cNvPr id="439" name="Google Shape;439;p23"/>
          <p:cNvCxnSpPr/>
          <p:nvPr/>
        </p:nvCxnSpPr>
        <p:spPr>
          <a:xfrm>
            <a:off x="5088760" y="1874001"/>
            <a:ext cx="1022700" cy="0"/>
          </a:xfrm>
          <a:prstGeom prst="straightConnector1">
            <a:avLst/>
          </a:prstGeom>
          <a:solidFill>
            <a:schemeClr val="lt1"/>
          </a:solidFill>
          <a:ln cap="flat" cmpd="sng" w="25400">
            <a:solidFill>
              <a:srgbClr val="D8D8D8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40" name="Google Shape;440;p23"/>
          <p:cNvSpPr txBox="1"/>
          <p:nvPr/>
        </p:nvSpPr>
        <p:spPr>
          <a:xfrm>
            <a:off x="6189126" y="1539567"/>
            <a:ext cx="1126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Application Developer</a:t>
            </a:r>
            <a:endParaRPr sz="1100"/>
          </a:p>
        </p:txBody>
      </p:sp>
      <p:cxnSp>
        <p:nvCxnSpPr>
          <p:cNvPr id="441" name="Google Shape;441;p23"/>
          <p:cNvCxnSpPr/>
          <p:nvPr/>
        </p:nvCxnSpPr>
        <p:spPr>
          <a:xfrm>
            <a:off x="6241099" y="1874001"/>
            <a:ext cx="1022700" cy="0"/>
          </a:xfrm>
          <a:prstGeom prst="straightConnector1">
            <a:avLst/>
          </a:prstGeom>
          <a:solidFill>
            <a:schemeClr val="lt1"/>
          </a:solidFill>
          <a:ln cap="flat" cmpd="sng" w="25400">
            <a:solidFill>
              <a:srgbClr val="D8D8D8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42" name="Google Shape;442;p23"/>
          <p:cNvSpPr txBox="1"/>
          <p:nvPr/>
        </p:nvSpPr>
        <p:spPr>
          <a:xfrm>
            <a:off x="7455678" y="1539567"/>
            <a:ext cx="8985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Business Analyst</a:t>
            </a:r>
            <a:endParaRPr sz="1100"/>
          </a:p>
        </p:txBody>
      </p:sp>
      <p:cxnSp>
        <p:nvCxnSpPr>
          <p:cNvPr id="443" name="Google Shape;443;p23"/>
          <p:cNvCxnSpPr/>
          <p:nvPr/>
        </p:nvCxnSpPr>
        <p:spPr>
          <a:xfrm>
            <a:off x="7393440" y="1874001"/>
            <a:ext cx="1022700" cy="0"/>
          </a:xfrm>
          <a:prstGeom prst="straightConnector1">
            <a:avLst/>
          </a:prstGeom>
          <a:solidFill>
            <a:schemeClr val="lt1"/>
          </a:solidFill>
          <a:ln cap="flat" cmpd="sng" w="25400">
            <a:solidFill>
              <a:srgbClr val="D8D8D8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44" name="Google Shape;444;p23"/>
          <p:cNvSpPr/>
          <p:nvPr/>
        </p:nvSpPr>
        <p:spPr>
          <a:xfrm>
            <a:off x="1700652" y="2091370"/>
            <a:ext cx="888900" cy="2076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 cap="flat" cmpd="sng" w="1905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77E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5" name="Google Shape;445;p23"/>
          <p:cNvSpPr/>
          <p:nvPr/>
        </p:nvSpPr>
        <p:spPr>
          <a:xfrm rot="-5400000">
            <a:off x="1732883" y="2062685"/>
            <a:ext cx="205500" cy="2676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27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46" name="Google Shape;446;p23"/>
          <p:cNvGrpSpPr/>
          <p:nvPr/>
        </p:nvGrpSpPr>
        <p:grpSpPr>
          <a:xfrm>
            <a:off x="1811067" y="2121644"/>
            <a:ext cx="683426" cy="147438"/>
            <a:chOff x="2644689" y="2828858"/>
            <a:chExt cx="911235" cy="196584"/>
          </a:xfrm>
        </p:grpSpPr>
        <p:sp>
          <p:nvSpPr>
            <p:cNvPr id="447" name="Google Shape;447;p23"/>
            <p:cNvSpPr/>
            <p:nvPr/>
          </p:nvSpPr>
          <p:spPr>
            <a:xfrm>
              <a:off x="2644689" y="2828858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R</a:t>
              </a:r>
              <a:endParaRPr sz="1100"/>
            </a:p>
          </p:txBody>
        </p:sp>
        <p:sp>
          <p:nvSpPr>
            <p:cNvPr id="448" name="Google Shape;448;p23"/>
            <p:cNvSpPr/>
            <p:nvPr/>
          </p:nvSpPr>
          <p:spPr>
            <a:xfrm>
              <a:off x="2883235" y="2828864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sz="1100"/>
            </a:p>
          </p:txBody>
        </p:sp>
        <p:sp>
          <p:nvSpPr>
            <p:cNvPr id="449" name="Google Shape;449;p23"/>
            <p:cNvSpPr/>
            <p:nvPr/>
          </p:nvSpPr>
          <p:spPr>
            <a:xfrm>
              <a:off x="3121781" y="2828864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endParaRPr sz="1100"/>
            </a:p>
          </p:txBody>
        </p:sp>
        <p:sp>
          <p:nvSpPr>
            <p:cNvPr id="450" name="Google Shape;450;p23"/>
            <p:cNvSpPr/>
            <p:nvPr/>
          </p:nvSpPr>
          <p:spPr>
            <a:xfrm>
              <a:off x="3360328" y="2829846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</p:grpSp>
      <p:sp>
        <p:nvSpPr>
          <p:cNvPr id="451" name="Google Shape;451;p23"/>
          <p:cNvSpPr/>
          <p:nvPr/>
        </p:nvSpPr>
        <p:spPr>
          <a:xfrm>
            <a:off x="1699603" y="2529575"/>
            <a:ext cx="888900" cy="2076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 cap="flat" cmpd="sng" w="1905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77E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2" name="Google Shape;452;p23"/>
          <p:cNvSpPr/>
          <p:nvPr/>
        </p:nvSpPr>
        <p:spPr>
          <a:xfrm rot="-5400000">
            <a:off x="1731834" y="2500891"/>
            <a:ext cx="205500" cy="2676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27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53" name="Google Shape;453;p23"/>
          <p:cNvGrpSpPr/>
          <p:nvPr/>
        </p:nvGrpSpPr>
        <p:grpSpPr>
          <a:xfrm>
            <a:off x="1810018" y="2559849"/>
            <a:ext cx="683426" cy="147438"/>
            <a:chOff x="2643290" y="3413132"/>
            <a:chExt cx="911235" cy="196584"/>
          </a:xfrm>
        </p:grpSpPr>
        <p:sp>
          <p:nvSpPr>
            <p:cNvPr id="454" name="Google Shape;454;p23"/>
            <p:cNvSpPr/>
            <p:nvPr/>
          </p:nvSpPr>
          <p:spPr>
            <a:xfrm>
              <a:off x="2643290" y="3413132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R</a:t>
              </a:r>
              <a:endParaRPr sz="1100"/>
            </a:p>
          </p:txBody>
        </p:sp>
        <p:sp>
          <p:nvSpPr>
            <p:cNvPr id="455" name="Google Shape;455;p23"/>
            <p:cNvSpPr/>
            <p:nvPr/>
          </p:nvSpPr>
          <p:spPr>
            <a:xfrm>
              <a:off x="2881836" y="3413138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sz="1100"/>
            </a:p>
          </p:txBody>
        </p:sp>
        <p:sp>
          <p:nvSpPr>
            <p:cNvPr id="456" name="Google Shape;456;p23"/>
            <p:cNvSpPr/>
            <p:nvPr/>
          </p:nvSpPr>
          <p:spPr>
            <a:xfrm>
              <a:off x="3120382" y="3413138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endParaRPr sz="1100"/>
            </a:p>
          </p:txBody>
        </p:sp>
        <p:sp>
          <p:nvSpPr>
            <p:cNvPr id="457" name="Google Shape;457;p23"/>
            <p:cNvSpPr/>
            <p:nvPr/>
          </p:nvSpPr>
          <p:spPr>
            <a:xfrm>
              <a:off x="3358929" y="3414120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</p:grpSp>
      <p:sp>
        <p:nvSpPr>
          <p:cNvPr id="458" name="Google Shape;458;p23"/>
          <p:cNvSpPr/>
          <p:nvPr/>
        </p:nvSpPr>
        <p:spPr>
          <a:xfrm>
            <a:off x="1700927" y="2966140"/>
            <a:ext cx="888900" cy="2076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 cap="flat" cmpd="sng" w="1905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77E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9" name="Google Shape;459;p23"/>
          <p:cNvSpPr/>
          <p:nvPr/>
        </p:nvSpPr>
        <p:spPr>
          <a:xfrm rot="5400000">
            <a:off x="1962929" y="2987696"/>
            <a:ext cx="205800" cy="1647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34275" lIns="68575" spcFirstLastPara="1" rIns="68575" wrap="square" tIns="27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60" name="Google Shape;460;p23"/>
          <p:cNvGrpSpPr/>
          <p:nvPr/>
        </p:nvGrpSpPr>
        <p:grpSpPr>
          <a:xfrm>
            <a:off x="1811341" y="2996414"/>
            <a:ext cx="683426" cy="147438"/>
            <a:chOff x="2645055" y="3995219"/>
            <a:chExt cx="911235" cy="196584"/>
          </a:xfrm>
        </p:grpSpPr>
        <p:sp>
          <p:nvSpPr>
            <p:cNvPr id="461" name="Google Shape;461;p23"/>
            <p:cNvSpPr/>
            <p:nvPr/>
          </p:nvSpPr>
          <p:spPr>
            <a:xfrm>
              <a:off x="2645055" y="3995219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R</a:t>
              </a:r>
              <a:endParaRPr sz="1100"/>
            </a:p>
          </p:txBody>
        </p:sp>
        <p:sp>
          <p:nvSpPr>
            <p:cNvPr id="462" name="Google Shape;462;p23"/>
            <p:cNvSpPr/>
            <p:nvPr/>
          </p:nvSpPr>
          <p:spPr>
            <a:xfrm>
              <a:off x="2883601" y="3995225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sz="1100"/>
            </a:p>
          </p:txBody>
        </p:sp>
        <p:sp>
          <p:nvSpPr>
            <p:cNvPr id="463" name="Google Shape;463;p23"/>
            <p:cNvSpPr/>
            <p:nvPr/>
          </p:nvSpPr>
          <p:spPr>
            <a:xfrm>
              <a:off x="3122147" y="3995225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endParaRPr sz="1100"/>
            </a:p>
          </p:txBody>
        </p:sp>
        <p:sp>
          <p:nvSpPr>
            <p:cNvPr id="464" name="Google Shape;464;p23"/>
            <p:cNvSpPr/>
            <p:nvPr/>
          </p:nvSpPr>
          <p:spPr>
            <a:xfrm>
              <a:off x="3360694" y="3996207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</p:grpSp>
      <p:sp>
        <p:nvSpPr>
          <p:cNvPr id="465" name="Google Shape;465;p23"/>
          <p:cNvSpPr/>
          <p:nvPr/>
        </p:nvSpPr>
        <p:spPr>
          <a:xfrm>
            <a:off x="1695115" y="3409109"/>
            <a:ext cx="888900" cy="2076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 cap="flat" cmpd="sng" w="1905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77E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6" name="Google Shape;466;p23"/>
          <p:cNvSpPr/>
          <p:nvPr/>
        </p:nvSpPr>
        <p:spPr>
          <a:xfrm rot="5400000">
            <a:off x="1957117" y="3430663"/>
            <a:ext cx="205800" cy="1647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34275" lIns="68575" spcFirstLastPara="1" rIns="68575" wrap="square" tIns="27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67" name="Google Shape;467;p23"/>
          <p:cNvGrpSpPr/>
          <p:nvPr/>
        </p:nvGrpSpPr>
        <p:grpSpPr>
          <a:xfrm>
            <a:off x="1805530" y="3439382"/>
            <a:ext cx="683426" cy="147438"/>
            <a:chOff x="2637306" y="4585843"/>
            <a:chExt cx="911235" cy="196584"/>
          </a:xfrm>
        </p:grpSpPr>
        <p:sp>
          <p:nvSpPr>
            <p:cNvPr id="468" name="Google Shape;468;p23"/>
            <p:cNvSpPr/>
            <p:nvPr/>
          </p:nvSpPr>
          <p:spPr>
            <a:xfrm>
              <a:off x="2637306" y="4585843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R</a:t>
              </a:r>
              <a:endParaRPr sz="1100"/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2875852" y="4585849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sz="1100"/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3114398" y="4585849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endParaRPr sz="1100"/>
            </a:p>
          </p:txBody>
        </p:sp>
        <p:sp>
          <p:nvSpPr>
            <p:cNvPr id="471" name="Google Shape;471;p23"/>
            <p:cNvSpPr/>
            <p:nvPr/>
          </p:nvSpPr>
          <p:spPr>
            <a:xfrm>
              <a:off x="3352945" y="4586831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</p:grpSp>
      <p:sp>
        <p:nvSpPr>
          <p:cNvPr id="472" name="Google Shape;472;p23"/>
          <p:cNvSpPr/>
          <p:nvPr/>
        </p:nvSpPr>
        <p:spPr>
          <a:xfrm>
            <a:off x="1698814" y="3842610"/>
            <a:ext cx="888900" cy="2076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 cap="flat" cmpd="sng" w="1905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77E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3" name="Google Shape;473;p23"/>
          <p:cNvSpPr/>
          <p:nvPr/>
        </p:nvSpPr>
        <p:spPr>
          <a:xfrm rot="-5400000">
            <a:off x="1731045" y="3813925"/>
            <a:ext cx="205500" cy="2676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27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74" name="Google Shape;474;p23"/>
          <p:cNvGrpSpPr/>
          <p:nvPr/>
        </p:nvGrpSpPr>
        <p:grpSpPr>
          <a:xfrm>
            <a:off x="1809229" y="3872884"/>
            <a:ext cx="683426" cy="147438"/>
            <a:chOff x="2642238" y="5163845"/>
            <a:chExt cx="911235" cy="196584"/>
          </a:xfrm>
        </p:grpSpPr>
        <p:sp>
          <p:nvSpPr>
            <p:cNvPr id="475" name="Google Shape;475;p23"/>
            <p:cNvSpPr/>
            <p:nvPr/>
          </p:nvSpPr>
          <p:spPr>
            <a:xfrm>
              <a:off x="2642238" y="5163845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R</a:t>
              </a:r>
              <a:endParaRPr sz="1100"/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2880784" y="5163851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sz="1100"/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3119330" y="5163851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endParaRPr sz="1100"/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3357877" y="5164833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</p:grpSp>
      <p:sp>
        <p:nvSpPr>
          <p:cNvPr id="479" name="Google Shape;479;p23"/>
          <p:cNvSpPr/>
          <p:nvPr/>
        </p:nvSpPr>
        <p:spPr>
          <a:xfrm>
            <a:off x="2850086" y="2093710"/>
            <a:ext cx="888900" cy="2076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 cap="flat" cmpd="sng" w="1905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77E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0" name="Google Shape;480;p23"/>
          <p:cNvSpPr/>
          <p:nvPr/>
        </p:nvSpPr>
        <p:spPr>
          <a:xfrm rot="5400000">
            <a:off x="3112088" y="2115265"/>
            <a:ext cx="205800" cy="1647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34275" lIns="68575" spcFirstLastPara="1" rIns="68575" wrap="square" tIns="27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81" name="Google Shape;481;p23"/>
          <p:cNvGrpSpPr/>
          <p:nvPr/>
        </p:nvGrpSpPr>
        <p:grpSpPr>
          <a:xfrm>
            <a:off x="2960500" y="2123983"/>
            <a:ext cx="683426" cy="147438"/>
            <a:chOff x="4177267" y="2831978"/>
            <a:chExt cx="911235" cy="196584"/>
          </a:xfrm>
        </p:grpSpPr>
        <p:sp>
          <p:nvSpPr>
            <p:cNvPr id="482" name="Google Shape;482;p23"/>
            <p:cNvSpPr/>
            <p:nvPr/>
          </p:nvSpPr>
          <p:spPr>
            <a:xfrm>
              <a:off x="4177267" y="2831978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R</a:t>
              </a:r>
              <a:endParaRPr sz="1100"/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4415813" y="2831984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sz="1100"/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4654359" y="2831984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endParaRPr sz="1100"/>
            </a:p>
          </p:txBody>
        </p:sp>
        <p:sp>
          <p:nvSpPr>
            <p:cNvPr id="485" name="Google Shape;485;p23"/>
            <p:cNvSpPr/>
            <p:nvPr/>
          </p:nvSpPr>
          <p:spPr>
            <a:xfrm>
              <a:off x="4892906" y="2832966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</p:grpSp>
      <p:sp>
        <p:nvSpPr>
          <p:cNvPr id="486" name="Google Shape;486;p23"/>
          <p:cNvSpPr/>
          <p:nvPr/>
        </p:nvSpPr>
        <p:spPr>
          <a:xfrm>
            <a:off x="2849037" y="2531915"/>
            <a:ext cx="888900" cy="2076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 cap="flat" cmpd="sng" w="1905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77E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7" name="Google Shape;487;p23"/>
          <p:cNvSpPr/>
          <p:nvPr/>
        </p:nvSpPr>
        <p:spPr>
          <a:xfrm rot="5400000">
            <a:off x="3111039" y="2553470"/>
            <a:ext cx="205800" cy="1647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34275" lIns="68575" spcFirstLastPara="1" rIns="68575" wrap="square" tIns="27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88" name="Google Shape;488;p23"/>
          <p:cNvGrpSpPr/>
          <p:nvPr/>
        </p:nvGrpSpPr>
        <p:grpSpPr>
          <a:xfrm>
            <a:off x="2959451" y="2562189"/>
            <a:ext cx="683426" cy="147438"/>
            <a:chOff x="4175868" y="3416252"/>
            <a:chExt cx="911235" cy="196584"/>
          </a:xfrm>
        </p:grpSpPr>
        <p:sp>
          <p:nvSpPr>
            <p:cNvPr id="489" name="Google Shape;489;p23"/>
            <p:cNvSpPr/>
            <p:nvPr/>
          </p:nvSpPr>
          <p:spPr>
            <a:xfrm>
              <a:off x="4175868" y="3416252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R</a:t>
              </a:r>
              <a:endParaRPr sz="1100"/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4414414" y="3416258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sz="1100"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4652960" y="3416258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endParaRPr sz="1100"/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4891507" y="3417240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</p:grpSp>
      <p:sp>
        <p:nvSpPr>
          <p:cNvPr id="493" name="Google Shape;493;p23"/>
          <p:cNvSpPr/>
          <p:nvPr/>
        </p:nvSpPr>
        <p:spPr>
          <a:xfrm>
            <a:off x="2850361" y="2968480"/>
            <a:ext cx="888900" cy="2076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 cap="flat" cmpd="sng" w="1905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77E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4" name="Google Shape;494;p23"/>
          <p:cNvSpPr/>
          <p:nvPr/>
        </p:nvSpPr>
        <p:spPr>
          <a:xfrm rot="5400000">
            <a:off x="3507690" y="2945485"/>
            <a:ext cx="205800" cy="2538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5"/>
          </a:solidFill>
          <a:ln cap="flat" cmpd="sng" w="1905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27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95" name="Google Shape;495;p23"/>
          <p:cNvGrpSpPr/>
          <p:nvPr/>
        </p:nvGrpSpPr>
        <p:grpSpPr>
          <a:xfrm>
            <a:off x="2960775" y="2998754"/>
            <a:ext cx="683426" cy="147438"/>
            <a:chOff x="4177633" y="3998339"/>
            <a:chExt cx="911235" cy="196584"/>
          </a:xfrm>
        </p:grpSpPr>
        <p:sp>
          <p:nvSpPr>
            <p:cNvPr id="496" name="Google Shape;496;p23"/>
            <p:cNvSpPr/>
            <p:nvPr/>
          </p:nvSpPr>
          <p:spPr>
            <a:xfrm>
              <a:off x="4177633" y="3998339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R</a:t>
              </a:r>
              <a:endParaRPr sz="1100"/>
            </a:p>
          </p:txBody>
        </p:sp>
        <p:sp>
          <p:nvSpPr>
            <p:cNvPr id="497" name="Google Shape;497;p23"/>
            <p:cNvSpPr/>
            <p:nvPr/>
          </p:nvSpPr>
          <p:spPr>
            <a:xfrm>
              <a:off x="4416179" y="3998345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sz="1100"/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4654725" y="3998345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endParaRPr sz="1100"/>
            </a:p>
          </p:txBody>
        </p:sp>
        <p:sp>
          <p:nvSpPr>
            <p:cNvPr id="499" name="Google Shape;499;p23"/>
            <p:cNvSpPr/>
            <p:nvPr/>
          </p:nvSpPr>
          <p:spPr>
            <a:xfrm>
              <a:off x="4893272" y="3999327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</p:grpSp>
      <p:sp>
        <p:nvSpPr>
          <p:cNvPr id="500" name="Google Shape;500;p23"/>
          <p:cNvSpPr/>
          <p:nvPr/>
        </p:nvSpPr>
        <p:spPr>
          <a:xfrm>
            <a:off x="2844549" y="3411449"/>
            <a:ext cx="888900" cy="2076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 cap="flat" cmpd="sng" w="1905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77E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1" name="Google Shape;501;p23"/>
          <p:cNvSpPr/>
          <p:nvPr/>
        </p:nvSpPr>
        <p:spPr>
          <a:xfrm rot="-5400000">
            <a:off x="2876779" y="3382764"/>
            <a:ext cx="205500" cy="2676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27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2" name="Google Shape;502;p23"/>
          <p:cNvSpPr/>
          <p:nvPr/>
        </p:nvSpPr>
        <p:spPr>
          <a:xfrm rot="5400000">
            <a:off x="3106551" y="3433003"/>
            <a:ext cx="205800" cy="1647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34275" lIns="68575" spcFirstLastPara="1" rIns="68575" wrap="square" tIns="27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03" name="Google Shape;503;p23"/>
          <p:cNvGrpSpPr/>
          <p:nvPr/>
        </p:nvGrpSpPr>
        <p:grpSpPr>
          <a:xfrm>
            <a:off x="2954963" y="3441722"/>
            <a:ext cx="683426" cy="147438"/>
            <a:chOff x="4169884" y="4588963"/>
            <a:chExt cx="911235" cy="196584"/>
          </a:xfrm>
        </p:grpSpPr>
        <p:sp>
          <p:nvSpPr>
            <p:cNvPr id="504" name="Google Shape;504;p23"/>
            <p:cNvSpPr/>
            <p:nvPr/>
          </p:nvSpPr>
          <p:spPr>
            <a:xfrm>
              <a:off x="4169884" y="4588963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R</a:t>
              </a:r>
              <a:endParaRPr sz="1100"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4408430" y="4588969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sz="1100"/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4646976" y="4588969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endParaRPr sz="1100"/>
            </a:p>
          </p:txBody>
        </p:sp>
        <p:sp>
          <p:nvSpPr>
            <p:cNvPr id="507" name="Google Shape;507;p23"/>
            <p:cNvSpPr/>
            <p:nvPr/>
          </p:nvSpPr>
          <p:spPr>
            <a:xfrm>
              <a:off x="4885523" y="4589951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</p:grpSp>
      <p:sp>
        <p:nvSpPr>
          <p:cNvPr id="508" name="Google Shape;508;p23"/>
          <p:cNvSpPr/>
          <p:nvPr/>
        </p:nvSpPr>
        <p:spPr>
          <a:xfrm>
            <a:off x="2848248" y="3844950"/>
            <a:ext cx="888900" cy="2076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 cap="flat" cmpd="sng" w="1905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77E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9" name="Google Shape;509;p23"/>
          <p:cNvSpPr/>
          <p:nvPr/>
        </p:nvSpPr>
        <p:spPr>
          <a:xfrm rot="-5400000">
            <a:off x="2880478" y="3816265"/>
            <a:ext cx="205500" cy="2676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27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10" name="Google Shape;510;p23"/>
          <p:cNvGrpSpPr/>
          <p:nvPr/>
        </p:nvGrpSpPr>
        <p:grpSpPr>
          <a:xfrm>
            <a:off x="2958662" y="3875224"/>
            <a:ext cx="683426" cy="147438"/>
            <a:chOff x="4174816" y="5166965"/>
            <a:chExt cx="911235" cy="196584"/>
          </a:xfrm>
        </p:grpSpPr>
        <p:sp>
          <p:nvSpPr>
            <p:cNvPr id="511" name="Google Shape;511;p23"/>
            <p:cNvSpPr/>
            <p:nvPr/>
          </p:nvSpPr>
          <p:spPr>
            <a:xfrm>
              <a:off x="4174816" y="5166965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R</a:t>
              </a:r>
              <a:endParaRPr sz="1100"/>
            </a:p>
          </p:txBody>
        </p:sp>
        <p:sp>
          <p:nvSpPr>
            <p:cNvPr id="512" name="Google Shape;512;p23"/>
            <p:cNvSpPr/>
            <p:nvPr/>
          </p:nvSpPr>
          <p:spPr>
            <a:xfrm>
              <a:off x="4413362" y="5166971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sz="1100"/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4651908" y="5166971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endParaRPr sz="1100"/>
            </a:p>
          </p:txBody>
        </p:sp>
        <p:sp>
          <p:nvSpPr>
            <p:cNvPr id="514" name="Google Shape;514;p23"/>
            <p:cNvSpPr/>
            <p:nvPr/>
          </p:nvSpPr>
          <p:spPr>
            <a:xfrm>
              <a:off x="4890455" y="5167953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</p:grpSp>
      <p:sp>
        <p:nvSpPr>
          <p:cNvPr id="515" name="Google Shape;515;p23"/>
          <p:cNvSpPr/>
          <p:nvPr/>
        </p:nvSpPr>
        <p:spPr>
          <a:xfrm>
            <a:off x="4003861" y="2095811"/>
            <a:ext cx="888900" cy="2076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 cap="flat" cmpd="sng" w="1905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77E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6" name="Google Shape;516;p23"/>
          <p:cNvSpPr/>
          <p:nvPr/>
        </p:nvSpPr>
        <p:spPr>
          <a:xfrm rot="5400000">
            <a:off x="4443574" y="2117365"/>
            <a:ext cx="205800" cy="1647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34275" lIns="68575" spcFirstLastPara="1" rIns="68575" wrap="square" tIns="27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7" name="Google Shape;517;p23"/>
          <p:cNvSpPr/>
          <p:nvPr/>
        </p:nvSpPr>
        <p:spPr>
          <a:xfrm rot="5400000">
            <a:off x="4265863" y="2117365"/>
            <a:ext cx="205800" cy="1647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34275" lIns="68575" spcFirstLastPara="1" rIns="68575" wrap="square" tIns="27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18" name="Google Shape;518;p23"/>
          <p:cNvGrpSpPr/>
          <p:nvPr/>
        </p:nvGrpSpPr>
        <p:grpSpPr>
          <a:xfrm>
            <a:off x="4114275" y="2126084"/>
            <a:ext cx="683426" cy="147438"/>
            <a:chOff x="5715633" y="2834779"/>
            <a:chExt cx="911235" cy="196584"/>
          </a:xfrm>
        </p:grpSpPr>
        <p:sp>
          <p:nvSpPr>
            <p:cNvPr id="519" name="Google Shape;519;p23"/>
            <p:cNvSpPr/>
            <p:nvPr/>
          </p:nvSpPr>
          <p:spPr>
            <a:xfrm>
              <a:off x="5715633" y="2834779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R</a:t>
              </a:r>
              <a:endParaRPr sz="1100"/>
            </a:p>
          </p:txBody>
        </p:sp>
        <p:sp>
          <p:nvSpPr>
            <p:cNvPr id="520" name="Google Shape;520;p23"/>
            <p:cNvSpPr/>
            <p:nvPr/>
          </p:nvSpPr>
          <p:spPr>
            <a:xfrm>
              <a:off x="5954179" y="2834785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sz="1100"/>
            </a:p>
          </p:txBody>
        </p:sp>
        <p:sp>
          <p:nvSpPr>
            <p:cNvPr id="521" name="Google Shape;521;p23"/>
            <p:cNvSpPr/>
            <p:nvPr/>
          </p:nvSpPr>
          <p:spPr>
            <a:xfrm>
              <a:off x="6192725" y="2834785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endParaRPr sz="1100"/>
            </a:p>
          </p:txBody>
        </p:sp>
        <p:sp>
          <p:nvSpPr>
            <p:cNvPr id="522" name="Google Shape;522;p23"/>
            <p:cNvSpPr/>
            <p:nvPr/>
          </p:nvSpPr>
          <p:spPr>
            <a:xfrm>
              <a:off x="6431272" y="2835767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</p:grpSp>
      <p:sp>
        <p:nvSpPr>
          <p:cNvPr id="523" name="Google Shape;523;p23"/>
          <p:cNvSpPr/>
          <p:nvPr/>
        </p:nvSpPr>
        <p:spPr>
          <a:xfrm>
            <a:off x="4002811" y="2534016"/>
            <a:ext cx="888900" cy="2076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 cap="flat" cmpd="sng" w="1905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77E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4" name="Google Shape;524;p23"/>
          <p:cNvSpPr/>
          <p:nvPr/>
        </p:nvSpPr>
        <p:spPr>
          <a:xfrm rot="5400000">
            <a:off x="4442524" y="2555571"/>
            <a:ext cx="205800" cy="1647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34275" lIns="68575" spcFirstLastPara="1" rIns="68575" wrap="square" tIns="27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25" name="Google Shape;525;p23"/>
          <p:cNvGrpSpPr/>
          <p:nvPr/>
        </p:nvGrpSpPr>
        <p:grpSpPr>
          <a:xfrm>
            <a:off x="4113225" y="2564290"/>
            <a:ext cx="683426" cy="147438"/>
            <a:chOff x="5714234" y="3419053"/>
            <a:chExt cx="911235" cy="196584"/>
          </a:xfrm>
        </p:grpSpPr>
        <p:sp>
          <p:nvSpPr>
            <p:cNvPr id="526" name="Google Shape;526;p23"/>
            <p:cNvSpPr/>
            <p:nvPr/>
          </p:nvSpPr>
          <p:spPr>
            <a:xfrm>
              <a:off x="5714234" y="3419053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R</a:t>
              </a:r>
              <a:endParaRPr sz="1100"/>
            </a:p>
          </p:txBody>
        </p:sp>
        <p:sp>
          <p:nvSpPr>
            <p:cNvPr id="527" name="Google Shape;527;p23"/>
            <p:cNvSpPr/>
            <p:nvPr/>
          </p:nvSpPr>
          <p:spPr>
            <a:xfrm>
              <a:off x="5952780" y="3419059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sz="1100"/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6191326" y="3419059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endParaRPr sz="1100"/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6429873" y="3420041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</p:grpSp>
      <p:sp>
        <p:nvSpPr>
          <p:cNvPr id="530" name="Google Shape;530;p23"/>
          <p:cNvSpPr/>
          <p:nvPr/>
        </p:nvSpPr>
        <p:spPr>
          <a:xfrm>
            <a:off x="4004135" y="2970581"/>
            <a:ext cx="888900" cy="2076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 cap="flat" cmpd="sng" w="1905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77E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1" name="Google Shape;531;p23"/>
          <p:cNvSpPr/>
          <p:nvPr/>
        </p:nvSpPr>
        <p:spPr>
          <a:xfrm rot="5400000">
            <a:off x="4661464" y="2947586"/>
            <a:ext cx="205800" cy="2538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5"/>
          </a:solidFill>
          <a:ln cap="flat" cmpd="sng" w="1905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27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32" name="Google Shape;532;p23"/>
          <p:cNvGrpSpPr/>
          <p:nvPr/>
        </p:nvGrpSpPr>
        <p:grpSpPr>
          <a:xfrm>
            <a:off x="4114549" y="3000855"/>
            <a:ext cx="683426" cy="147438"/>
            <a:chOff x="5715999" y="4001140"/>
            <a:chExt cx="911235" cy="196584"/>
          </a:xfrm>
        </p:grpSpPr>
        <p:sp>
          <p:nvSpPr>
            <p:cNvPr id="533" name="Google Shape;533;p23"/>
            <p:cNvSpPr/>
            <p:nvPr/>
          </p:nvSpPr>
          <p:spPr>
            <a:xfrm>
              <a:off x="5715999" y="4001140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R</a:t>
              </a:r>
              <a:endParaRPr sz="1100"/>
            </a:p>
          </p:txBody>
        </p:sp>
        <p:sp>
          <p:nvSpPr>
            <p:cNvPr id="534" name="Google Shape;534;p23"/>
            <p:cNvSpPr/>
            <p:nvPr/>
          </p:nvSpPr>
          <p:spPr>
            <a:xfrm>
              <a:off x="5954545" y="4001146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sz="1100"/>
            </a:p>
          </p:txBody>
        </p:sp>
        <p:sp>
          <p:nvSpPr>
            <p:cNvPr id="535" name="Google Shape;535;p23"/>
            <p:cNvSpPr/>
            <p:nvPr/>
          </p:nvSpPr>
          <p:spPr>
            <a:xfrm>
              <a:off x="6193091" y="4001146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endParaRPr sz="1100"/>
            </a:p>
          </p:txBody>
        </p:sp>
        <p:sp>
          <p:nvSpPr>
            <p:cNvPr id="536" name="Google Shape;536;p23"/>
            <p:cNvSpPr/>
            <p:nvPr/>
          </p:nvSpPr>
          <p:spPr>
            <a:xfrm>
              <a:off x="6431638" y="4002128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</p:grpSp>
      <p:sp>
        <p:nvSpPr>
          <p:cNvPr id="537" name="Google Shape;537;p23"/>
          <p:cNvSpPr/>
          <p:nvPr/>
        </p:nvSpPr>
        <p:spPr>
          <a:xfrm>
            <a:off x="3998323" y="3413549"/>
            <a:ext cx="888900" cy="2076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 cap="flat" cmpd="sng" w="1905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77E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8" name="Google Shape;538;p23"/>
          <p:cNvSpPr/>
          <p:nvPr/>
        </p:nvSpPr>
        <p:spPr>
          <a:xfrm rot="5400000">
            <a:off x="4438036" y="3435104"/>
            <a:ext cx="205800" cy="1647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34275" lIns="68575" spcFirstLastPara="1" rIns="68575" wrap="square" tIns="27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39" name="Google Shape;539;p23"/>
          <p:cNvGrpSpPr/>
          <p:nvPr/>
        </p:nvGrpSpPr>
        <p:grpSpPr>
          <a:xfrm>
            <a:off x="4108738" y="3443823"/>
            <a:ext cx="683426" cy="147438"/>
            <a:chOff x="5708250" y="4591764"/>
            <a:chExt cx="911235" cy="196584"/>
          </a:xfrm>
        </p:grpSpPr>
        <p:sp>
          <p:nvSpPr>
            <p:cNvPr id="540" name="Google Shape;540;p23"/>
            <p:cNvSpPr/>
            <p:nvPr/>
          </p:nvSpPr>
          <p:spPr>
            <a:xfrm>
              <a:off x="5708250" y="4591764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R</a:t>
              </a:r>
              <a:endParaRPr sz="1100"/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5946796" y="4591770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sz="1100"/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6185342" y="4591770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endParaRPr sz="1100"/>
            </a:p>
          </p:txBody>
        </p:sp>
        <p:sp>
          <p:nvSpPr>
            <p:cNvPr id="543" name="Google Shape;543;p23"/>
            <p:cNvSpPr/>
            <p:nvPr/>
          </p:nvSpPr>
          <p:spPr>
            <a:xfrm>
              <a:off x="6423889" y="4592752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</p:grpSp>
      <p:sp>
        <p:nvSpPr>
          <p:cNvPr id="544" name="Google Shape;544;p23"/>
          <p:cNvSpPr/>
          <p:nvPr/>
        </p:nvSpPr>
        <p:spPr>
          <a:xfrm>
            <a:off x="4002022" y="3847051"/>
            <a:ext cx="888900" cy="2076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 cap="flat" cmpd="sng" w="1905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77E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5" name="Google Shape;545;p23"/>
          <p:cNvSpPr/>
          <p:nvPr/>
        </p:nvSpPr>
        <p:spPr>
          <a:xfrm rot="5400000">
            <a:off x="4441735" y="3868606"/>
            <a:ext cx="205800" cy="1647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34275" lIns="68575" spcFirstLastPara="1" rIns="68575" wrap="square" tIns="27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46" name="Google Shape;546;p23"/>
          <p:cNvGrpSpPr/>
          <p:nvPr/>
        </p:nvGrpSpPr>
        <p:grpSpPr>
          <a:xfrm>
            <a:off x="4112437" y="3877325"/>
            <a:ext cx="683426" cy="147438"/>
            <a:chOff x="5713182" y="5169766"/>
            <a:chExt cx="911235" cy="196584"/>
          </a:xfrm>
        </p:grpSpPr>
        <p:sp>
          <p:nvSpPr>
            <p:cNvPr id="547" name="Google Shape;547;p23"/>
            <p:cNvSpPr/>
            <p:nvPr/>
          </p:nvSpPr>
          <p:spPr>
            <a:xfrm>
              <a:off x="5713182" y="5169766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R</a:t>
              </a:r>
              <a:endParaRPr sz="1100"/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5951728" y="5169772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sz="1100"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6190274" y="5169772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endParaRPr sz="1100"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6428821" y="5170754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</p:grpSp>
      <p:sp>
        <p:nvSpPr>
          <p:cNvPr id="551" name="Google Shape;551;p23"/>
          <p:cNvSpPr/>
          <p:nvPr/>
        </p:nvSpPr>
        <p:spPr>
          <a:xfrm>
            <a:off x="5158057" y="2098150"/>
            <a:ext cx="888900" cy="2076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 cap="flat" cmpd="sng" w="1905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77E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2" name="Google Shape;552;p23"/>
          <p:cNvSpPr/>
          <p:nvPr/>
        </p:nvSpPr>
        <p:spPr>
          <a:xfrm rot="5400000">
            <a:off x="5597769" y="2119706"/>
            <a:ext cx="205800" cy="1647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34275" lIns="68575" spcFirstLastPara="1" rIns="68575" wrap="square" tIns="27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53" name="Google Shape;553;p23"/>
          <p:cNvGrpSpPr/>
          <p:nvPr/>
        </p:nvGrpSpPr>
        <p:grpSpPr>
          <a:xfrm>
            <a:off x="5268471" y="2128424"/>
            <a:ext cx="683426" cy="147438"/>
            <a:chOff x="7254561" y="2837899"/>
            <a:chExt cx="911235" cy="196584"/>
          </a:xfrm>
        </p:grpSpPr>
        <p:sp>
          <p:nvSpPr>
            <p:cNvPr id="554" name="Google Shape;554;p23"/>
            <p:cNvSpPr/>
            <p:nvPr/>
          </p:nvSpPr>
          <p:spPr>
            <a:xfrm>
              <a:off x="7254561" y="2837899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R</a:t>
              </a:r>
              <a:endParaRPr sz="1100"/>
            </a:p>
          </p:txBody>
        </p:sp>
        <p:sp>
          <p:nvSpPr>
            <p:cNvPr id="555" name="Google Shape;555;p23"/>
            <p:cNvSpPr/>
            <p:nvPr/>
          </p:nvSpPr>
          <p:spPr>
            <a:xfrm>
              <a:off x="7493107" y="2837905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sz="1100"/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7731653" y="2837905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endParaRPr sz="1100"/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7970200" y="2838887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</p:grpSp>
      <p:sp>
        <p:nvSpPr>
          <p:cNvPr id="558" name="Google Shape;558;p23"/>
          <p:cNvSpPr/>
          <p:nvPr/>
        </p:nvSpPr>
        <p:spPr>
          <a:xfrm>
            <a:off x="5157007" y="2536356"/>
            <a:ext cx="888900" cy="2076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 cap="flat" cmpd="sng" w="1905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77E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9" name="Google Shape;559;p23"/>
          <p:cNvSpPr/>
          <p:nvPr/>
        </p:nvSpPr>
        <p:spPr>
          <a:xfrm rot="5400000">
            <a:off x="5596721" y="2557911"/>
            <a:ext cx="205800" cy="1647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34275" lIns="68575" spcFirstLastPara="1" rIns="68575" wrap="square" tIns="27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60" name="Google Shape;560;p23"/>
          <p:cNvGrpSpPr/>
          <p:nvPr/>
        </p:nvGrpSpPr>
        <p:grpSpPr>
          <a:xfrm>
            <a:off x="5267421" y="2566630"/>
            <a:ext cx="683426" cy="147438"/>
            <a:chOff x="7253162" y="3422173"/>
            <a:chExt cx="911235" cy="196584"/>
          </a:xfrm>
        </p:grpSpPr>
        <p:sp>
          <p:nvSpPr>
            <p:cNvPr id="561" name="Google Shape;561;p23"/>
            <p:cNvSpPr/>
            <p:nvPr/>
          </p:nvSpPr>
          <p:spPr>
            <a:xfrm>
              <a:off x="7253162" y="3422173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R</a:t>
              </a:r>
              <a:endParaRPr sz="1100"/>
            </a:p>
          </p:txBody>
        </p:sp>
        <p:sp>
          <p:nvSpPr>
            <p:cNvPr id="562" name="Google Shape;562;p23"/>
            <p:cNvSpPr/>
            <p:nvPr/>
          </p:nvSpPr>
          <p:spPr>
            <a:xfrm>
              <a:off x="7491708" y="3422179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sz="1100"/>
            </a:p>
          </p:txBody>
        </p:sp>
        <p:sp>
          <p:nvSpPr>
            <p:cNvPr id="563" name="Google Shape;563;p23"/>
            <p:cNvSpPr/>
            <p:nvPr/>
          </p:nvSpPr>
          <p:spPr>
            <a:xfrm>
              <a:off x="7730254" y="3422179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endParaRPr sz="1100"/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7968801" y="3423161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</p:grpSp>
      <p:sp>
        <p:nvSpPr>
          <p:cNvPr id="565" name="Google Shape;565;p23"/>
          <p:cNvSpPr/>
          <p:nvPr/>
        </p:nvSpPr>
        <p:spPr>
          <a:xfrm>
            <a:off x="5158331" y="2972921"/>
            <a:ext cx="888900" cy="2076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 cap="flat" cmpd="sng" w="1905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77E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6" name="Google Shape;566;p23"/>
          <p:cNvSpPr/>
          <p:nvPr/>
        </p:nvSpPr>
        <p:spPr>
          <a:xfrm rot="5400000">
            <a:off x="5815660" y="2949925"/>
            <a:ext cx="205800" cy="2538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5"/>
          </a:solidFill>
          <a:ln cap="flat" cmpd="sng" w="1905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27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67" name="Google Shape;567;p23"/>
          <p:cNvGrpSpPr/>
          <p:nvPr/>
        </p:nvGrpSpPr>
        <p:grpSpPr>
          <a:xfrm>
            <a:off x="5268746" y="3003195"/>
            <a:ext cx="683426" cy="147438"/>
            <a:chOff x="7254927" y="4004260"/>
            <a:chExt cx="911234" cy="196584"/>
          </a:xfrm>
        </p:grpSpPr>
        <p:sp>
          <p:nvSpPr>
            <p:cNvPr id="568" name="Google Shape;568;p23"/>
            <p:cNvSpPr/>
            <p:nvPr/>
          </p:nvSpPr>
          <p:spPr>
            <a:xfrm>
              <a:off x="7254927" y="4004260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R</a:t>
              </a:r>
              <a:endParaRPr sz="1100"/>
            </a:p>
          </p:txBody>
        </p:sp>
        <p:sp>
          <p:nvSpPr>
            <p:cNvPr id="569" name="Google Shape;569;p23"/>
            <p:cNvSpPr/>
            <p:nvPr/>
          </p:nvSpPr>
          <p:spPr>
            <a:xfrm>
              <a:off x="7493473" y="4004266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sz="1100"/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7732019" y="4004266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endParaRPr sz="1100"/>
            </a:p>
          </p:txBody>
        </p:sp>
        <p:sp>
          <p:nvSpPr>
            <p:cNvPr id="571" name="Google Shape;571;p23"/>
            <p:cNvSpPr/>
            <p:nvPr/>
          </p:nvSpPr>
          <p:spPr>
            <a:xfrm>
              <a:off x="7970566" y="4005248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</p:grpSp>
      <p:sp>
        <p:nvSpPr>
          <p:cNvPr id="572" name="Google Shape;572;p23"/>
          <p:cNvSpPr/>
          <p:nvPr/>
        </p:nvSpPr>
        <p:spPr>
          <a:xfrm>
            <a:off x="5152520" y="3415889"/>
            <a:ext cx="888900" cy="2076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 cap="flat" cmpd="sng" w="1905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77E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3" name="Google Shape;573;p23"/>
          <p:cNvSpPr/>
          <p:nvPr/>
        </p:nvSpPr>
        <p:spPr>
          <a:xfrm rot="5400000">
            <a:off x="5592232" y="3437444"/>
            <a:ext cx="205800" cy="1647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34275" lIns="68575" spcFirstLastPara="1" rIns="68575" wrap="square" tIns="27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74" name="Google Shape;574;p23"/>
          <p:cNvGrpSpPr/>
          <p:nvPr/>
        </p:nvGrpSpPr>
        <p:grpSpPr>
          <a:xfrm>
            <a:off x="5262934" y="3446163"/>
            <a:ext cx="683426" cy="147438"/>
            <a:chOff x="7247178" y="4594884"/>
            <a:chExt cx="911235" cy="196584"/>
          </a:xfrm>
        </p:grpSpPr>
        <p:sp>
          <p:nvSpPr>
            <p:cNvPr id="575" name="Google Shape;575;p23"/>
            <p:cNvSpPr/>
            <p:nvPr/>
          </p:nvSpPr>
          <p:spPr>
            <a:xfrm>
              <a:off x="7247178" y="4594884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R</a:t>
              </a:r>
              <a:endParaRPr sz="1100"/>
            </a:p>
          </p:txBody>
        </p:sp>
        <p:sp>
          <p:nvSpPr>
            <p:cNvPr id="576" name="Google Shape;576;p23"/>
            <p:cNvSpPr/>
            <p:nvPr/>
          </p:nvSpPr>
          <p:spPr>
            <a:xfrm>
              <a:off x="7485724" y="4594890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sz="1100"/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7724270" y="4594890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endParaRPr sz="1100"/>
            </a:p>
          </p:txBody>
        </p:sp>
        <p:sp>
          <p:nvSpPr>
            <p:cNvPr id="578" name="Google Shape;578;p23"/>
            <p:cNvSpPr/>
            <p:nvPr/>
          </p:nvSpPr>
          <p:spPr>
            <a:xfrm>
              <a:off x="7962817" y="4595872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</p:grpSp>
      <p:sp>
        <p:nvSpPr>
          <p:cNvPr id="579" name="Google Shape;579;p23"/>
          <p:cNvSpPr/>
          <p:nvPr/>
        </p:nvSpPr>
        <p:spPr>
          <a:xfrm>
            <a:off x="5156218" y="3849391"/>
            <a:ext cx="888900" cy="2076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 cap="flat" cmpd="sng" w="1905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77E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0" name="Google Shape;580;p23"/>
          <p:cNvSpPr/>
          <p:nvPr/>
        </p:nvSpPr>
        <p:spPr>
          <a:xfrm rot="5400000">
            <a:off x="5813547" y="3826395"/>
            <a:ext cx="205800" cy="2538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5"/>
          </a:solidFill>
          <a:ln cap="flat" cmpd="sng" w="1905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27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81" name="Google Shape;581;p23"/>
          <p:cNvGrpSpPr/>
          <p:nvPr/>
        </p:nvGrpSpPr>
        <p:grpSpPr>
          <a:xfrm>
            <a:off x="5266633" y="3879664"/>
            <a:ext cx="683426" cy="147438"/>
            <a:chOff x="7252110" y="5172886"/>
            <a:chExt cx="911235" cy="196584"/>
          </a:xfrm>
        </p:grpSpPr>
        <p:sp>
          <p:nvSpPr>
            <p:cNvPr id="582" name="Google Shape;582;p23"/>
            <p:cNvSpPr/>
            <p:nvPr/>
          </p:nvSpPr>
          <p:spPr>
            <a:xfrm>
              <a:off x="7252110" y="5172886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R</a:t>
              </a:r>
              <a:endParaRPr sz="1100"/>
            </a:p>
          </p:txBody>
        </p:sp>
        <p:sp>
          <p:nvSpPr>
            <p:cNvPr id="583" name="Google Shape;583;p23"/>
            <p:cNvSpPr/>
            <p:nvPr/>
          </p:nvSpPr>
          <p:spPr>
            <a:xfrm>
              <a:off x="7490656" y="5172892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sz="1100"/>
            </a:p>
          </p:txBody>
        </p:sp>
        <p:sp>
          <p:nvSpPr>
            <p:cNvPr id="584" name="Google Shape;584;p23"/>
            <p:cNvSpPr/>
            <p:nvPr/>
          </p:nvSpPr>
          <p:spPr>
            <a:xfrm>
              <a:off x="7729202" y="5172892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endParaRPr sz="1100"/>
            </a:p>
          </p:txBody>
        </p:sp>
        <p:sp>
          <p:nvSpPr>
            <p:cNvPr id="585" name="Google Shape;585;p23"/>
            <p:cNvSpPr/>
            <p:nvPr/>
          </p:nvSpPr>
          <p:spPr>
            <a:xfrm>
              <a:off x="7967749" y="5173874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</p:grpSp>
      <p:sp>
        <p:nvSpPr>
          <p:cNvPr id="586" name="Google Shape;586;p23"/>
          <p:cNvSpPr/>
          <p:nvPr/>
        </p:nvSpPr>
        <p:spPr>
          <a:xfrm>
            <a:off x="6306586" y="2093470"/>
            <a:ext cx="888900" cy="2076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 cap="flat" cmpd="sng" w="1905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77E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7" name="Google Shape;587;p23"/>
          <p:cNvSpPr/>
          <p:nvPr/>
        </p:nvSpPr>
        <p:spPr>
          <a:xfrm rot="5400000">
            <a:off x="6963915" y="2070475"/>
            <a:ext cx="205800" cy="2538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5"/>
          </a:solidFill>
          <a:ln cap="flat" cmpd="sng" w="1905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27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88" name="Google Shape;588;p23"/>
          <p:cNvGrpSpPr/>
          <p:nvPr/>
        </p:nvGrpSpPr>
        <p:grpSpPr>
          <a:xfrm>
            <a:off x="6417001" y="2123744"/>
            <a:ext cx="683426" cy="147438"/>
            <a:chOff x="8785934" y="2831659"/>
            <a:chExt cx="911234" cy="196584"/>
          </a:xfrm>
        </p:grpSpPr>
        <p:sp>
          <p:nvSpPr>
            <p:cNvPr id="589" name="Google Shape;589;p23"/>
            <p:cNvSpPr/>
            <p:nvPr/>
          </p:nvSpPr>
          <p:spPr>
            <a:xfrm>
              <a:off x="8785934" y="2831659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R</a:t>
              </a:r>
              <a:endParaRPr sz="1100"/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9024480" y="2831665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sz="1100"/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9263026" y="2831665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endParaRPr sz="1100"/>
            </a:p>
          </p:txBody>
        </p:sp>
        <p:sp>
          <p:nvSpPr>
            <p:cNvPr id="592" name="Google Shape;592;p23"/>
            <p:cNvSpPr/>
            <p:nvPr/>
          </p:nvSpPr>
          <p:spPr>
            <a:xfrm>
              <a:off x="9501573" y="2832647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</p:grpSp>
      <p:sp>
        <p:nvSpPr>
          <p:cNvPr id="593" name="Google Shape;593;p23"/>
          <p:cNvSpPr/>
          <p:nvPr/>
        </p:nvSpPr>
        <p:spPr>
          <a:xfrm>
            <a:off x="6305537" y="2531676"/>
            <a:ext cx="888900" cy="2076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 cap="flat" cmpd="sng" w="1905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77E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4" name="Google Shape;594;p23"/>
          <p:cNvSpPr/>
          <p:nvPr/>
        </p:nvSpPr>
        <p:spPr>
          <a:xfrm rot="5400000">
            <a:off x="6962866" y="2508680"/>
            <a:ext cx="205800" cy="2538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5"/>
          </a:solidFill>
          <a:ln cap="flat" cmpd="sng" w="1905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27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5" name="Google Shape;595;p23"/>
          <p:cNvSpPr/>
          <p:nvPr/>
        </p:nvSpPr>
        <p:spPr>
          <a:xfrm rot="5400000">
            <a:off x="6567539" y="2553231"/>
            <a:ext cx="205800" cy="1647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34275" lIns="68575" spcFirstLastPara="1" rIns="68575" wrap="square" tIns="27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96" name="Google Shape;596;p23"/>
          <p:cNvGrpSpPr/>
          <p:nvPr/>
        </p:nvGrpSpPr>
        <p:grpSpPr>
          <a:xfrm>
            <a:off x="6415951" y="2561950"/>
            <a:ext cx="683426" cy="147438"/>
            <a:chOff x="8784535" y="3415933"/>
            <a:chExt cx="911235" cy="196584"/>
          </a:xfrm>
        </p:grpSpPr>
        <p:sp>
          <p:nvSpPr>
            <p:cNvPr id="597" name="Google Shape;597;p23"/>
            <p:cNvSpPr/>
            <p:nvPr/>
          </p:nvSpPr>
          <p:spPr>
            <a:xfrm>
              <a:off x="8784535" y="3415933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R</a:t>
              </a:r>
              <a:endParaRPr sz="1100"/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9023081" y="3415939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sz="1100"/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9261627" y="3415939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endParaRPr sz="1100"/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9500174" y="3416921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</p:grpSp>
      <p:sp>
        <p:nvSpPr>
          <p:cNvPr id="601" name="Google Shape;601;p23"/>
          <p:cNvSpPr/>
          <p:nvPr/>
        </p:nvSpPr>
        <p:spPr>
          <a:xfrm>
            <a:off x="6306861" y="2968241"/>
            <a:ext cx="888900" cy="2076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 cap="flat" cmpd="sng" w="1905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77E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2" name="Google Shape;602;p23"/>
          <p:cNvSpPr/>
          <p:nvPr/>
        </p:nvSpPr>
        <p:spPr>
          <a:xfrm rot="5400000">
            <a:off x="6964190" y="2945246"/>
            <a:ext cx="205800" cy="2538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5"/>
          </a:solidFill>
          <a:ln cap="flat" cmpd="sng" w="1905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27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03" name="Google Shape;603;p23"/>
          <p:cNvGrpSpPr/>
          <p:nvPr/>
        </p:nvGrpSpPr>
        <p:grpSpPr>
          <a:xfrm>
            <a:off x="6417275" y="2998515"/>
            <a:ext cx="683426" cy="147438"/>
            <a:chOff x="8786300" y="3998020"/>
            <a:chExt cx="911235" cy="196584"/>
          </a:xfrm>
        </p:grpSpPr>
        <p:sp>
          <p:nvSpPr>
            <p:cNvPr id="604" name="Google Shape;604;p23"/>
            <p:cNvSpPr/>
            <p:nvPr/>
          </p:nvSpPr>
          <p:spPr>
            <a:xfrm>
              <a:off x="8786300" y="3998020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R</a:t>
              </a:r>
              <a:endParaRPr sz="1100"/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9024846" y="3998026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sz="1100"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9263392" y="3998026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endParaRPr sz="1100"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9501939" y="3999008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</p:grpSp>
      <p:sp>
        <p:nvSpPr>
          <p:cNvPr id="608" name="Google Shape;608;p23"/>
          <p:cNvSpPr/>
          <p:nvPr/>
        </p:nvSpPr>
        <p:spPr>
          <a:xfrm>
            <a:off x="6301049" y="3411209"/>
            <a:ext cx="888900" cy="2076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 cap="flat" cmpd="sng" w="1905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77E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9" name="Google Shape;609;p23"/>
          <p:cNvSpPr/>
          <p:nvPr/>
        </p:nvSpPr>
        <p:spPr>
          <a:xfrm rot="-5400000">
            <a:off x="6333280" y="3382525"/>
            <a:ext cx="205500" cy="2676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27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10" name="Google Shape;610;p23"/>
          <p:cNvGrpSpPr/>
          <p:nvPr/>
        </p:nvGrpSpPr>
        <p:grpSpPr>
          <a:xfrm>
            <a:off x="6411463" y="3441483"/>
            <a:ext cx="683426" cy="147438"/>
            <a:chOff x="8778551" y="4588644"/>
            <a:chExt cx="911235" cy="196584"/>
          </a:xfrm>
        </p:grpSpPr>
        <p:sp>
          <p:nvSpPr>
            <p:cNvPr id="611" name="Google Shape;611;p23"/>
            <p:cNvSpPr/>
            <p:nvPr/>
          </p:nvSpPr>
          <p:spPr>
            <a:xfrm>
              <a:off x="8778551" y="4588644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R</a:t>
              </a:r>
              <a:endParaRPr sz="1100"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9017097" y="4588650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sz="1100"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9255643" y="4588650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endParaRPr sz="1100"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9494190" y="4589632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</p:grpSp>
      <p:sp>
        <p:nvSpPr>
          <p:cNvPr id="615" name="Google Shape;615;p23"/>
          <p:cNvSpPr/>
          <p:nvPr/>
        </p:nvSpPr>
        <p:spPr>
          <a:xfrm>
            <a:off x="6304748" y="3844711"/>
            <a:ext cx="888900" cy="2076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 cap="flat" cmpd="sng" w="1905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77E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16" name="Google Shape;616;p23"/>
          <p:cNvSpPr/>
          <p:nvPr/>
        </p:nvSpPr>
        <p:spPr>
          <a:xfrm rot="5400000">
            <a:off x="6962077" y="3821715"/>
            <a:ext cx="205800" cy="2538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5"/>
          </a:solidFill>
          <a:ln cap="flat" cmpd="sng" w="1905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27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17" name="Google Shape;617;p23"/>
          <p:cNvGrpSpPr/>
          <p:nvPr/>
        </p:nvGrpSpPr>
        <p:grpSpPr>
          <a:xfrm>
            <a:off x="6415162" y="3874985"/>
            <a:ext cx="683426" cy="147438"/>
            <a:chOff x="8783483" y="5166646"/>
            <a:chExt cx="911235" cy="196584"/>
          </a:xfrm>
        </p:grpSpPr>
        <p:sp>
          <p:nvSpPr>
            <p:cNvPr id="618" name="Google Shape;618;p23"/>
            <p:cNvSpPr/>
            <p:nvPr/>
          </p:nvSpPr>
          <p:spPr>
            <a:xfrm>
              <a:off x="8783483" y="5166646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R</a:t>
              </a:r>
              <a:endParaRPr sz="1100"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9022029" y="5166652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sz="1100"/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9260575" y="5166652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endParaRPr sz="1100"/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9499122" y="5167634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</p:grpSp>
      <p:sp>
        <p:nvSpPr>
          <p:cNvPr id="622" name="Google Shape;622;p23"/>
          <p:cNvSpPr/>
          <p:nvPr/>
        </p:nvSpPr>
        <p:spPr>
          <a:xfrm>
            <a:off x="7460782" y="2095811"/>
            <a:ext cx="888900" cy="2076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 cap="flat" cmpd="sng" w="1905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77E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23" name="Google Shape;623;p23"/>
          <p:cNvSpPr/>
          <p:nvPr/>
        </p:nvSpPr>
        <p:spPr>
          <a:xfrm rot="5400000">
            <a:off x="7900496" y="2117365"/>
            <a:ext cx="205800" cy="1647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34275" lIns="68575" spcFirstLastPara="1" rIns="68575" wrap="square" tIns="27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24" name="Google Shape;624;p23"/>
          <p:cNvGrpSpPr/>
          <p:nvPr/>
        </p:nvGrpSpPr>
        <p:grpSpPr>
          <a:xfrm>
            <a:off x="7571196" y="2126084"/>
            <a:ext cx="683426" cy="147438"/>
            <a:chOff x="10324862" y="2834779"/>
            <a:chExt cx="911235" cy="196584"/>
          </a:xfrm>
        </p:grpSpPr>
        <p:sp>
          <p:nvSpPr>
            <p:cNvPr id="625" name="Google Shape;625;p23"/>
            <p:cNvSpPr/>
            <p:nvPr/>
          </p:nvSpPr>
          <p:spPr>
            <a:xfrm>
              <a:off x="10324862" y="2834779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R</a:t>
              </a:r>
              <a:endParaRPr sz="1100"/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10563408" y="2834785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sz="1100"/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10801954" y="2834785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endParaRPr sz="1100"/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11040501" y="2835767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</p:grpSp>
      <p:sp>
        <p:nvSpPr>
          <p:cNvPr id="629" name="Google Shape;629;p23"/>
          <p:cNvSpPr/>
          <p:nvPr/>
        </p:nvSpPr>
        <p:spPr>
          <a:xfrm>
            <a:off x="7459733" y="2534016"/>
            <a:ext cx="888900" cy="2076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 cap="flat" cmpd="sng" w="1905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77E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0" name="Google Shape;630;p23"/>
          <p:cNvSpPr/>
          <p:nvPr/>
        </p:nvSpPr>
        <p:spPr>
          <a:xfrm rot="5400000">
            <a:off x="7899446" y="2555571"/>
            <a:ext cx="205800" cy="1647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34275" lIns="68575" spcFirstLastPara="1" rIns="68575" wrap="square" tIns="27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31" name="Google Shape;631;p23"/>
          <p:cNvGrpSpPr/>
          <p:nvPr/>
        </p:nvGrpSpPr>
        <p:grpSpPr>
          <a:xfrm>
            <a:off x="7570147" y="2564290"/>
            <a:ext cx="683426" cy="147438"/>
            <a:chOff x="10323463" y="3419053"/>
            <a:chExt cx="911235" cy="196584"/>
          </a:xfrm>
        </p:grpSpPr>
        <p:sp>
          <p:nvSpPr>
            <p:cNvPr id="632" name="Google Shape;632;p23"/>
            <p:cNvSpPr/>
            <p:nvPr/>
          </p:nvSpPr>
          <p:spPr>
            <a:xfrm>
              <a:off x="10323463" y="3419053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R</a:t>
              </a:r>
              <a:endParaRPr sz="1100"/>
            </a:p>
          </p:txBody>
        </p:sp>
        <p:sp>
          <p:nvSpPr>
            <p:cNvPr id="633" name="Google Shape;633;p23"/>
            <p:cNvSpPr/>
            <p:nvPr/>
          </p:nvSpPr>
          <p:spPr>
            <a:xfrm>
              <a:off x="10562009" y="3419059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sz="1100"/>
            </a:p>
          </p:txBody>
        </p:sp>
        <p:sp>
          <p:nvSpPr>
            <p:cNvPr id="634" name="Google Shape;634;p23"/>
            <p:cNvSpPr/>
            <p:nvPr/>
          </p:nvSpPr>
          <p:spPr>
            <a:xfrm>
              <a:off x="10800555" y="3419059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endParaRPr sz="1100"/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11039102" y="3420041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</p:grpSp>
      <p:sp>
        <p:nvSpPr>
          <p:cNvPr id="636" name="Google Shape;636;p23"/>
          <p:cNvSpPr/>
          <p:nvPr/>
        </p:nvSpPr>
        <p:spPr>
          <a:xfrm>
            <a:off x="7461057" y="2970581"/>
            <a:ext cx="888900" cy="2076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 cap="flat" cmpd="sng" w="1905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77E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7" name="Google Shape;637;p23"/>
          <p:cNvSpPr/>
          <p:nvPr/>
        </p:nvSpPr>
        <p:spPr>
          <a:xfrm rot="5400000">
            <a:off x="7900770" y="2992136"/>
            <a:ext cx="205800" cy="1647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34275" lIns="68575" spcFirstLastPara="1" rIns="68575" wrap="square" tIns="27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38" name="Google Shape;638;p23"/>
          <p:cNvGrpSpPr/>
          <p:nvPr/>
        </p:nvGrpSpPr>
        <p:grpSpPr>
          <a:xfrm>
            <a:off x="7571471" y="3000855"/>
            <a:ext cx="683426" cy="147438"/>
            <a:chOff x="10325228" y="4001140"/>
            <a:chExt cx="911235" cy="196584"/>
          </a:xfrm>
        </p:grpSpPr>
        <p:sp>
          <p:nvSpPr>
            <p:cNvPr id="639" name="Google Shape;639;p23"/>
            <p:cNvSpPr/>
            <p:nvPr/>
          </p:nvSpPr>
          <p:spPr>
            <a:xfrm>
              <a:off x="10325228" y="4001140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R</a:t>
              </a:r>
              <a:endParaRPr sz="1100"/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10563774" y="4001146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sz="1100"/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10802320" y="4001146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endParaRPr sz="1100"/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11040867" y="4002128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</p:grpSp>
      <p:sp>
        <p:nvSpPr>
          <p:cNvPr id="643" name="Google Shape;643;p23"/>
          <p:cNvSpPr/>
          <p:nvPr/>
        </p:nvSpPr>
        <p:spPr>
          <a:xfrm>
            <a:off x="7455245" y="3413549"/>
            <a:ext cx="888900" cy="2076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 cap="flat" cmpd="sng" w="1905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77E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4" name="Google Shape;644;p23"/>
          <p:cNvSpPr/>
          <p:nvPr/>
        </p:nvSpPr>
        <p:spPr>
          <a:xfrm rot="5400000">
            <a:off x="7717247" y="3435104"/>
            <a:ext cx="205800" cy="1647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34275" lIns="68575" spcFirstLastPara="1" rIns="68575" wrap="square" tIns="27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45" name="Google Shape;645;p23"/>
          <p:cNvGrpSpPr/>
          <p:nvPr/>
        </p:nvGrpSpPr>
        <p:grpSpPr>
          <a:xfrm>
            <a:off x="7565659" y="3443823"/>
            <a:ext cx="683426" cy="147438"/>
            <a:chOff x="10317479" y="4591764"/>
            <a:chExt cx="911235" cy="196584"/>
          </a:xfrm>
        </p:grpSpPr>
        <p:sp>
          <p:nvSpPr>
            <p:cNvPr id="646" name="Google Shape;646;p23"/>
            <p:cNvSpPr/>
            <p:nvPr/>
          </p:nvSpPr>
          <p:spPr>
            <a:xfrm>
              <a:off x="10317479" y="4591764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R</a:t>
              </a:r>
              <a:endParaRPr sz="1100"/>
            </a:p>
          </p:txBody>
        </p:sp>
        <p:sp>
          <p:nvSpPr>
            <p:cNvPr id="647" name="Google Shape;647;p23"/>
            <p:cNvSpPr/>
            <p:nvPr/>
          </p:nvSpPr>
          <p:spPr>
            <a:xfrm>
              <a:off x="10556025" y="4591770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sz="1100"/>
            </a:p>
          </p:txBody>
        </p:sp>
        <p:sp>
          <p:nvSpPr>
            <p:cNvPr id="648" name="Google Shape;648;p23"/>
            <p:cNvSpPr/>
            <p:nvPr/>
          </p:nvSpPr>
          <p:spPr>
            <a:xfrm>
              <a:off x="10794571" y="4591770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endParaRPr sz="1100"/>
            </a:p>
          </p:txBody>
        </p:sp>
        <p:sp>
          <p:nvSpPr>
            <p:cNvPr id="649" name="Google Shape;649;p23"/>
            <p:cNvSpPr/>
            <p:nvPr/>
          </p:nvSpPr>
          <p:spPr>
            <a:xfrm>
              <a:off x="11033118" y="4592752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</p:grpSp>
      <p:sp>
        <p:nvSpPr>
          <p:cNvPr id="650" name="Google Shape;650;p23"/>
          <p:cNvSpPr/>
          <p:nvPr/>
        </p:nvSpPr>
        <p:spPr>
          <a:xfrm>
            <a:off x="7458944" y="3847051"/>
            <a:ext cx="888900" cy="2076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 cap="flat" cmpd="sng" w="1905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77E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1" name="Google Shape;651;p23"/>
          <p:cNvSpPr/>
          <p:nvPr/>
        </p:nvSpPr>
        <p:spPr>
          <a:xfrm rot="-5400000">
            <a:off x="7491174" y="3818366"/>
            <a:ext cx="205500" cy="2676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27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52" name="Google Shape;652;p23"/>
          <p:cNvGrpSpPr/>
          <p:nvPr/>
        </p:nvGrpSpPr>
        <p:grpSpPr>
          <a:xfrm>
            <a:off x="7569358" y="3877325"/>
            <a:ext cx="683426" cy="147438"/>
            <a:chOff x="10322411" y="5169766"/>
            <a:chExt cx="911235" cy="196584"/>
          </a:xfrm>
        </p:grpSpPr>
        <p:sp>
          <p:nvSpPr>
            <p:cNvPr id="653" name="Google Shape;653;p23"/>
            <p:cNvSpPr/>
            <p:nvPr/>
          </p:nvSpPr>
          <p:spPr>
            <a:xfrm>
              <a:off x="10322411" y="5169766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R</a:t>
              </a:r>
              <a:endParaRPr sz="1100"/>
            </a:p>
          </p:txBody>
        </p:sp>
        <p:sp>
          <p:nvSpPr>
            <p:cNvPr id="654" name="Google Shape;654;p23"/>
            <p:cNvSpPr/>
            <p:nvPr/>
          </p:nvSpPr>
          <p:spPr>
            <a:xfrm>
              <a:off x="10560957" y="5169772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1" y="352711"/>
                  </a:moveTo>
                  <a:cubicBezTo>
                    <a:pt x="705421" y="547508"/>
                    <a:pt x="547507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1" y="157914"/>
                    <a:pt x="705421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sz="1100"/>
            </a:p>
          </p:txBody>
        </p:sp>
        <p:sp>
          <p:nvSpPr>
            <p:cNvPr id="655" name="Google Shape;655;p23"/>
            <p:cNvSpPr/>
            <p:nvPr/>
          </p:nvSpPr>
          <p:spPr>
            <a:xfrm>
              <a:off x="10799503" y="5169772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endParaRPr sz="1100"/>
            </a:p>
          </p:txBody>
        </p:sp>
        <p:sp>
          <p:nvSpPr>
            <p:cNvPr id="656" name="Google Shape;656;p23"/>
            <p:cNvSpPr/>
            <p:nvPr/>
          </p:nvSpPr>
          <p:spPr>
            <a:xfrm>
              <a:off x="11038050" y="5170754"/>
              <a:ext cx="195596" cy="195596"/>
            </a:xfrm>
            <a:custGeom>
              <a:rect b="b" l="l" r="r" t="t"/>
              <a:pathLst>
                <a:path extrusionOk="0" h="704850" w="704850">
                  <a:moveTo>
                    <a:pt x="705422" y="352711"/>
                  </a:moveTo>
                  <a:cubicBezTo>
                    <a:pt x="705422" y="547508"/>
                    <a:pt x="547508" y="705422"/>
                    <a:pt x="352711" y="705422"/>
                  </a:cubicBezTo>
                  <a:cubicBezTo>
                    <a:pt x="157914" y="705422"/>
                    <a:pt x="0" y="547508"/>
                    <a:pt x="0" y="352711"/>
                  </a:cubicBezTo>
                  <a:cubicBezTo>
                    <a:pt x="0" y="157914"/>
                    <a:pt x="157914" y="0"/>
                    <a:pt x="352711" y="0"/>
                  </a:cubicBezTo>
                  <a:cubicBezTo>
                    <a:pt x="547508" y="0"/>
                    <a:pt x="705422" y="157914"/>
                    <a:pt x="705422" y="3527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27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D8D8D8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sz="1100"/>
            </a:p>
          </p:txBody>
        </p:sp>
      </p:grpSp>
      <p:sp>
        <p:nvSpPr>
          <p:cNvPr id="657" name="Google Shape;657;p2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RACI Matrix</a:t>
            </a:r>
            <a:endParaRPr/>
          </a:p>
        </p:txBody>
      </p:sp>
      <p:sp>
        <p:nvSpPr>
          <p:cNvPr id="658" name="Google Shape;658;p2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4" name="Google Shape;664;p24"/>
          <p:cNvGrpSpPr/>
          <p:nvPr/>
        </p:nvGrpSpPr>
        <p:grpSpPr>
          <a:xfrm>
            <a:off x="250721" y="2107708"/>
            <a:ext cx="2058308" cy="2783484"/>
            <a:chOff x="507242" y="2682371"/>
            <a:chExt cx="2004000" cy="3622442"/>
          </a:xfrm>
        </p:grpSpPr>
        <p:sp>
          <p:nvSpPr>
            <p:cNvPr id="665" name="Google Shape;665;p24"/>
            <p:cNvSpPr txBox="1"/>
            <p:nvPr/>
          </p:nvSpPr>
          <p:spPr>
            <a:xfrm>
              <a:off x="512322" y="2682371"/>
              <a:ext cx="1478400" cy="19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205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INITIAL PHASE ACTIVITIES</a:t>
              </a:r>
              <a:endParaRPr sz="1100"/>
            </a:p>
          </p:txBody>
        </p:sp>
        <p:sp>
          <p:nvSpPr>
            <p:cNvPr id="666" name="Google Shape;666;p24"/>
            <p:cNvSpPr txBox="1"/>
            <p:nvPr/>
          </p:nvSpPr>
          <p:spPr>
            <a:xfrm>
              <a:off x="507242" y="2896755"/>
              <a:ext cx="1406100" cy="19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205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Request review by PMO</a:t>
              </a:r>
              <a:endParaRPr sz="1100"/>
            </a:p>
          </p:txBody>
        </p:sp>
        <p:sp>
          <p:nvSpPr>
            <p:cNvPr id="667" name="Google Shape;667;p24"/>
            <p:cNvSpPr txBox="1"/>
            <p:nvPr/>
          </p:nvSpPr>
          <p:spPr>
            <a:xfrm>
              <a:off x="507242" y="3111139"/>
              <a:ext cx="1356600" cy="19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205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Submit project request</a:t>
              </a:r>
              <a:endParaRPr sz="1100"/>
            </a:p>
          </p:txBody>
        </p:sp>
        <p:sp>
          <p:nvSpPr>
            <p:cNvPr id="668" name="Google Shape;668;p24"/>
            <p:cNvSpPr txBox="1"/>
            <p:nvPr/>
          </p:nvSpPr>
          <p:spPr>
            <a:xfrm>
              <a:off x="507242" y="3325523"/>
              <a:ext cx="1095300" cy="19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205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Research solution</a:t>
              </a:r>
              <a:endParaRPr sz="1100"/>
            </a:p>
          </p:txBody>
        </p:sp>
        <p:sp>
          <p:nvSpPr>
            <p:cNvPr id="669" name="Google Shape;669;p24"/>
            <p:cNvSpPr txBox="1"/>
            <p:nvPr/>
          </p:nvSpPr>
          <p:spPr>
            <a:xfrm>
              <a:off x="507242" y="3539907"/>
              <a:ext cx="1354800" cy="19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205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Develop business case</a:t>
              </a:r>
              <a:endParaRPr sz="1100"/>
            </a:p>
          </p:txBody>
        </p:sp>
        <p:sp>
          <p:nvSpPr>
            <p:cNvPr id="670" name="Google Shape;670;p24"/>
            <p:cNvSpPr txBox="1"/>
            <p:nvPr/>
          </p:nvSpPr>
          <p:spPr>
            <a:xfrm>
              <a:off x="512322" y="3754291"/>
              <a:ext cx="1390200" cy="19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205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PLAN PHASE ACTIVITIES</a:t>
              </a:r>
              <a:endParaRPr sz="1100"/>
            </a:p>
          </p:txBody>
        </p:sp>
        <p:sp>
          <p:nvSpPr>
            <p:cNvPr id="671" name="Google Shape;671;p24"/>
            <p:cNvSpPr txBox="1"/>
            <p:nvPr/>
          </p:nvSpPr>
          <p:spPr>
            <a:xfrm>
              <a:off x="507242" y="3968675"/>
              <a:ext cx="1324500" cy="19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205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Create project charter</a:t>
              </a:r>
              <a:endParaRPr sz="1100"/>
            </a:p>
          </p:txBody>
        </p:sp>
        <p:sp>
          <p:nvSpPr>
            <p:cNvPr id="672" name="Google Shape;672;p24"/>
            <p:cNvSpPr txBox="1"/>
            <p:nvPr/>
          </p:nvSpPr>
          <p:spPr>
            <a:xfrm>
              <a:off x="507242" y="4183059"/>
              <a:ext cx="1035900" cy="19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205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Create schedule</a:t>
              </a:r>
              <a:endParaRPr sz="1100"/>
            </a:p>
          </p:txBody>
        </p:sp>
        <p:sp>
          <p:nvSpPr>
            <p:cNvPr id="673" name="Google Shape;673;p24"/>
            <p:cNvSpPr txBox="1"/>
            <p:nvPr/>
          </p:nvSpPr>
          <p:spPr>
            <a:xfrm>
              <a:off x="507242" y="4397443"/>
              <a:ext cx="2004000" cy="19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205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Create additional plans as required</a:t>
              </a:r>
              <a:endParaRPr sz="1100"/>
            </a:p>
          </p:txBody>
        </p:sp>
        <p:sp>
          <p:nvSpPr>
            <p:cNvPr id="674" name="Google Shape;674;p24"/>
            <p:cNvSpPr txBox="1"/>
            <p:nvPr/>
          </p:nvSpPr>
          <p:spPr>
            <a:xfrm>
              <a:off x="512322" y="4611827"/>
              <a:ext cx="1577700" cy="19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205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EXECUTE PHASE ACTIVITIES</a:t>
              </a:r>
              <a:endParaRPr sz="1100"/>
            </a:p>
          </p:txBody>
        </p:sp>
        <p:sp>
          <p:nvSpPr>
            <p:cNvPr id="675" name="Google Shape;675;p24"/>
            <p:cNvSpPr txBox="1"/>
            <p:nvPr/>
          </p:nvSpPr>
          <p:spPr>
            <a:xfrm>
              <a:off x="507242" y="4826211"/>
              <a:ext cx="1032600" cy="19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205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Build deliverable</a:t>
              </a:r>
              <a:endParaRPr sz="1100"/>
            </a:p>
          </p:txBody>
        </p:sp>
        <p:sp>
          <p:nvSpPr>
            <p:cNvPr id="676" name="Google Shape;676;p24"/>
            <p:cNvSpPr txBox="1"/>
            <p:nvPr/>
          </p:nvSpPr>
          <p:spPr>
            <a:xfrm>
              <a:off x="507242" y="5040595"/>
              <a:ext cx="1217100" cy="19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205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Create status report</a:t>
              </a:r>
              <a:endParaRPr sz="1100"/>
            </a:p>
          </p:txBody>
        </p:sp>
        <p:sp>
          <p:nvSpPr>
            <p:cNvPr id="677" name="Google Shape;677;p24"/>
            <p:cNvSpPr txBox="1"/>
            <p:nvPr/>
          </p:nvSpPr>
          <p:spPr>
            <a:xfrm>
              <a:off x="512322" y="5254979"/>
              <a:ext cx="1617900" cy="19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205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CONTROL PHASE ACTIVITIES</a:t>
              </a:r>
              <a:endParaRPr sz="1100"/>
            </a:p>
          </p:txBody>
        </p:sp>
        <p:sp>
          <p:nvSpPr>
            <p:cNvPr id="678" name="Google Shape;678;p24"/>
            <p:cNvSpPr txBox="1"/>
            <p:nvPr/>
          </p:nvSpPr>
          <p:spPr>
            <a:xfrm>
              <a:off x="507242" y="5469363"/>
              <a:ext cx="1755600" cy="19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205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Perform change management</a:t>
              </a:r>
              <a:endParaRPr sz="1100"/>
            </a:p>
          </p:txBody>
        </p:sp>
        <p:sp>
          <p:nvSpPr>
            <p:cNvPr id="679" name="Google Shape;679;p24"/>
            <p:cNvSpPr txBox="1"/>
            <p:nvPr/>
          </p:nvSpPr>
          <p:spPr>
            <a:xfrm>
              <a:off x="512322" y="5683747"/>
              <a:ext cx="1451100" cy="19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205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CLOSE PHASE ACTIVITIES</a:t>
              </a:r>
              <a:endParaRPr sz="1100"/>
            </a:p>
          </p:txBody>
        </p:sp>
        <p:sp>
          <p:nvSpPr>
            <p:cNvPr id="680" name="Google Shape;680;p24"/>
            <p:cNvSpPr txBox="1"/>
            <p:nvPr/>
          </p:nvSpPr>
          <p:spPr>
            <a:xfrm>
              <a:off x="507242" y="5898131"/>
              <a:ext cx="1481400" cy="19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205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Create feedback learned</a:t>
              </a:r>
              <a:endParaRPr sz="1100"/>
            </a:p>
          </p:txBody>
        </p:sp>
        <p:sp>
          <p:nvSpPr>
            <p:cNvPr id="681" name="Google Shape;681;p24"/>
            <p:cNvSpPr txBox="1"/>
            <p:nvPr/>
          </p:nvSpPr>
          <p:spPr>
            <a:xfrm>
              <a:off x="507242" y="6112513"/>
              <a:ext cx="1678800" cy="19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205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Create project closure report</a:t>
              </a:r>
              <a:endParaRPr sz="1100"/>
            </a:p>
          </p:txBody>
        </p:sp>
      </p:grpSp>
      <p:sp>
        <p:nvSpPr>
          <p:cNvPr id="682" name="Google Shape;682;p24"/>
          <p:cNvSpPr/>
          <p:nvPr/>
        </p:nvSpPr>
        <p:spPr>
          <a:xfrm flipH="1" rot="10800000">
            <a:off x="1902595" y="449306"/>
            <a:ext cx="1585200" cy="4445400"/>
          </a:xfrm>
          <a:prstGeom prst="roundRect">
            <a:avLst>
              <a:gd fmla="val 4526" name="adj"/>
            </a:avLst>
          </a:prstGeom>
          <a:solidFill>
            <a:schemeClr val="lt1"/>
          </a:solidFill>
          <a:ln>
            <a:noFill/>
          </a:ln>
          <a:effectLst>
            <a:outerShdw blurRad="368300" rotWithShape="0" algn="ctr" dist="508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3" name="Google Shape;683;p24"/>
          <p:cNvSpPr/>
          <p:nvPr/>
        </p:nvSpPr>
        <p:spPr>
          <a:xfrm flipH="1" rot="10800000">
            <a:off x="3605451" y="449306"/>
            <a:ext cx="1585200" cy="4445400"/>
          </a:xfrm>
          <a:prstGeom prst="roundRect">
            <a:avLst>
              <a:gd fmla="val 4526" name="adj"/>
            </a:avLst>
          </a:prstGeom>
          <a:solidFill>
            <a:schemeClr val="lt1"/>
          </a:solidFill>
          <a:ln>
            <a:noFill/>
          </a:ln>
          <a:effectLst>
            <a:outerShdw blurRad="368300" rotWithShape="0" algn="ctr" dist="508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4" name="Google Shape;684;p24"/>
          <p:cNvSpPr/>
          <p:nvPr/>
        </p:nvSpPr>
        <p:spPr>
          <a:xfrm flipH="1" rot="10800000">
            <a:off x="5308307" y="449306"/>
            <a:ext cx="1585200" cy="4445400"/>
          </a:xfrm>
          <a:prstGeom prst="roundRect">
            <a:avLst>
              <a:gd fmla="val 4526" name="adj"/>
            </a:avLst>
          </a:prstGeom>
          <a:solidFill>
            <a:schemeClr val="lt1"/>
          </a:solidFill>
          <a:ln>
            <a:noFill/>
          </a:ln>
          <a:effectLst>
            <a:outerShdw blurRad="368300" rotWithShape="0" algn="ctr" dist="508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5" name="Google Shape;685;p24"/>
          <p:cNvSpPr/>
          <p:nvPr/>
        </p:nvSpPr>
        <p:spPr>
          <a:xfrm flipH="1" rot="10800000">
            <a:off x="7011169" y="778706"/>
            <a:ext cx="1585200" cy="4116000"/>
          </a:xfrm>
          <a:prstGeom prst="roundRect">
            <a:avLst>
              <a:gd fmla="val 4526" name="adj"/>
            </a:avLst>
          </a:prstGeom>
          <a:solidFill>
            <a:schemeClr val="lt1"/>
          </a:solidFill>
          <a:ln>
            <a:noFill/>
          </a:ln>
          <a:effectLst>
            <a:outerShdw blurRad="368300" rotWithShape="0" algn="ctr" dist="508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6" name="Google Shape;686;p24"/>
          <p:cNvSpPr txBox="1"/>
          <p:nvPr/>
        </p:nvSpPr>
        <p:spPr>
          <a:xfrm rot="-5400000">
            <a:off x="6815400" y="1177799"/>
            <a:ext cx="7209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Consultant</a:t>
            </a:r>
            <a:endParaRPr sz="1100"/>
          </a:p>
        </p:txBody>
      </p:sp>
      <p:sp>
        <p:nvSpPr>
          <p:cNvPr id="687" name="Google Shape;687;p24"/>
          <p:cNvSpPr txBox="1"/>
          <p:nvPr/>
        </p:nvSpPr>
        <p:spPr>
          <a:xfrm rot="-5400000">
            <a:off x="7331083" y="1353582"/>
            <a:ext cx="3453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PMO</a:t>
            </a:r>
            <a:endParaRPr sz="1100"/>
          </a:p>
        </p:txBody>
      </p:sp>
      <p:sp>
        <p:nvSpPr>
          <p:cNvPr id="688" name="Google Shape;688;p24"/>
          <p:cNvSpPr txBox="1"/>
          <p:nvPr/>
        </p:nvSpPr>
        <p:spPr>
          <a:xfrm rot="-5400000">
            <a:off x="7478825" y="1198203"/>
            <a:ext cx="668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Role #3</a:t>
            </a:r>
            <a:endParaRPr sz="1100"/>
          </a:p>
        </p:txBody>
      </p:sp>
      <p:sp>
        <p:nvSpPr>
          <p:cNvPr id="689" name="Google Shape;689;p24"/>
          <p:cNvSpPr txBox="1"/>
          <p:nvPr/>
        </p:nvSpPr>
        <p:spPr>
          <a:xfrm rot="-5400000">
            <a:off x="7856200" y="1269000"/>
            <a:ext cx="53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Role #4</a:t>
            </a:r>
            <a:endParaRPr sz="1100"/>
          </a:p>
        </p:txBody>
      </p:sp>
      <p:sp>
        <p:nvSpPr>
          <p:cNvPr id="690" name="Google Shape;690;p24"/>
          <p:cNvSpPr txBox="1"/>
          <p:nvPr/>
        </p:nvSpPr>
        <p:spPr>
          <a:xfrm rot="-5400000">
            <a:off x="8164350" y="1250401"/>
            <a:ext cx="5673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Role #5</a:t>
            </a:r>
            <a:endParaRPr sz="1100"/>
          </a:p>
        </p:txBody>
      </p:sp>
      <p:sp>
        <p:nvSpPr>
          <p:cNvPr id="691" name="Google Shape;691;p24"/>
          <p:cNvSpPr txBox="1"/>
          <p:nvPr/>
        </p:nvSpPr>
        <p:spPr>
          <a:xfrm rot="-5400000">
            <a:off x="5132450" y="1185724"/>
            <a:ext cx="6810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Developer</a:t>
            </a:r>
            <a:endParaRPr sz="1100"/>
          </a:p>
        </p:txBody>
      </p:sp>
      <p:sp>
        <p:nvSpPr>
          <p:cNvPr id="692" name="Google Shape;692;p24"/>
          <p:cNvSpPr txBox="1"/>
          <p:nvPr/>
        </p:nvSpPr>
        <p:spPr>
          <a:xfrm rot="-5400000">
            <a:off x="5161625" y="914724"/>
            <a:ext cx="12783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Administrative Support</a:t>
            </a:r>
            <a:endParaRPr sz="1100"/>
          </a:p>
        </p:txBody>
      </p:sp>
      <p:sp>
        <p:nvSpPr>
          <p:cNvPr id="693" name="Google Shape;693;p24"/>
          <p:cNvSpPr txBox="1"/>
          <p:nvPr/>
        </p:nvSpPr>
        <p:spPr>
          <a:xfrm rot="-5400000">
            <a:off x="5580375" y="1029202"/>
            <a:ext cx="10590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Business Analyst</a:t>
            </a:r>
            <a:endParaRPr sz="1100"/>
          </a:p>
        </p:txBody>
      </p:sp>
      <p:sp>
        <p:nvSpPr>
          <p:cNvPr id="694" name="Google Shape;694;p24"/>
          <p:cNvSpPr txBox="1"/>
          <p:nvPr/>
        </p:nvSpPr>
        <p:spPr>
          <a:xfrm rot="-5400000">
            <a:off x="6087875" y="1203752"/>
            <a:ext cx="6606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Role #4</a:t>
            </a:r>
            <a:endParaRPr sz="1100"/>
          </a:p>
        </p:txBody>
      </p:sp>
      <p:sp>
        <p:nvSpPr>
          <p:cNvPr id="695" name="Google Shape;695;p24"/>
          <p:cNvSpPr txBox="1"/>
          <p:nvPr/>
        </p:nvSpPr>
        <p:spPr>
          <a:xfrm rot="-5400000">
            <a:off x="6405100" y="1194302"/>
            <a:ext cx="6795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Role #5</a:t>
            </a:r>
            <a:endParaRPr sz="1100"/>
          </a:p>
        </p:txBody>
      </p:sp>
      <p:sp>
        <p:nvSpPr>
          <p:cNvPr id="696" name="Google Shape;696;p24"/>
          <p:cNvSpPr txBox="1"/>
          <p:nvPr/>
        </p:nvSpPr>
        <p:spPr>
          <a:xfrm rot="-5400000">
            <a:off x="3257450" y="1013074"/>
            <a:ext cx="10263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Project Manager</a:t>
            </a:r>
            <a:endParaRPr sz="1100"/>
          </a:p>
        </p:txBody>
      </p:sp>
      <p:sp>
        <p:nvSpPr>
          <p:cNvPr id="697" name="Google Shape;697;p24"/>
          <p:cNvSpPr txBox="1"/>
          <p:nvPr/>
        </p:nvSpPr>
        <p:spPr>
          <a:xfrm rot="-5400000">
            <a:off x="3646850" y="1073671"/>
            <a:ext cx="905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Tech Lead</a:t>
            </a:r>
            <a:endParaRPr sz="1100"/>
          </a:p>
        </p:txBody>
      </p:sp>
      <p:sp>
        <p:nvSpPr>
          <p:cNvPr id="698" name="Google Shape;698;p24"/>
          <p:cNvSpPr txBox="1"/>
          <p:nvPr/>
        </p:nvSpPr>
        <p:spPr>
          <a:xfrm rot="-5400000">
            <a:off x="3879775" y="1001403"/>
            <a:ext cx="10593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Functional Lead</a:t>
            </a:r>
            <a:endParaRPr sz="1100"/>
          </a:p>
        </p:txBody>
      </p:sp>
      <p:sp>
        <p:nvSpPr>
          <p:cNvPr id="699" name="Google Shape;699;p24"/>
          <p:cNvSpPr txBox="1"/>
          <p:nvPr/>
        </p:nvSpPr>
        <p:spPr>
          <a:xfrm rot="-5400000">
            <a:off x="4443550" y="1251120"/>
            <a:ext cx="550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SME</a:t>
            </a:r>
            <a:endParaRPr sz="1100"/>
          </a:p>
        </p:txBody>
      </p:sp>
      <p:sp>
        <p:nvSpPr>
          <p:cNvPr id="700" name="Google Shape;700;p24"/>
          <p:cNvSpPr txBox="1"/>
          <p:nvPr/>
        </p:nvSpPr>
        <p:spPr>
          <a:xfrm rot="-5400000">
            <a:off x="4366525" y="862048"/>
            <a:ext cx="13596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Project Team Members</a:t>
            </a:r>
            <a:endParaRPr sz="1100"/>
          </a:p>
        </p:txBody>
      </p:sp>
      <p:grpSp>
        <p:nvGrpSpPr>
          <p:cNvPr id="701" name="Google Shape;701;p24"/>
          <p:cNvGrpSpPr/>
          <p:nvPr/>
        </p:nvGrpSpPr>
        <p:grpSpPr>
          <a:xfrm>
            <a:off x="2241845" y="905608"/>
            <a:ext cx="6040840" cy="1024807"/>
            <a:chOff x="3104966" y="372057"/>
            <a:chExt cx="8054453" cy="2073669"/>
          </a:xfrm>
        </p:grpSpPr>
        <p:grpSp>
          <p:nvGrpSpPr>
            <p:cNvPr id="702" name="Google Shape;702;p24"/>
            <p:cNvGrpSpPr/>
            <p:nvPr/>
          </p:nvGrpSpPr>
          <p:grpSpPr>
            <a:xfrm>
              <a:off x="9913300" y="372057"/>
              <a:ext cx="1246119" cy="2073669"/>
              <a:chOff x="3104966" y="-79"/>
              <a:chExt cx="1245870" cy="2157600"/>
            </a:xfrm>
          </p:grpSpPr>
          <p:cxnSp>
            <p:nvCxnSpPr>
              <p:cNvPr id="703" name="Google Shape;703;p24"/>
              <p:cNvCxnSpPr/>
              <p:nvPr/>
            </p:nvCxnSpPr>
            <p:spPr>
              <a:xfrm rot="10800000">
                <a:off x="4350836" y="-79"/>
                <a:ext cx="0" cy="2157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677E87">
                    <a:alpha val="49800"/>
                  </a:srgbClr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04" name="Google Shape;704;p24"/>
              <p:cNvCxnSpPr/>
              <p:nvPr/>
            </p:nvCxnSpPr>
            <p:spPr>
              <a:xfrm rot="10800000">
                <a:off x="3935546" y="-79"/>
                <a:ext cx="0" cy="2157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677E87">
                    <a:alpha val="49800"/>
                  </a:srgbClr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05" name="Google Shape;705;p24"/>
              <p:cNvCxnSpPr/>
              <p:nvPr/>
            </p:nvCxnSpPr>
            <p:spPr>
              <a:xfrm rot="10800000">
                <a:off x="3520256" y="-79"/>
                <a:ext cx="0" cy="2157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677E87">
                    <a:alpha val="49800"/>
                  </a:srgbClr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06" name="Google Shape;706;p24"/>
              <p:cNvCxnSpPr/>
              <p:nvPr/>
            </p:nvCxnSpPr>
            <p:spPr>
              <a:xfrm rot="10800000">
                <a:off x="3104966" y="-79"/>
                <a:ext cx="0" cy="2157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677E87">
                    <a:alpha val="49800"/>
                  </a:srgbClr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07" name="Google Shape;707;p24"/>
            <p:cNvGrpSpPr/>
            <p:nvPr/>
          </p:nvGrpSpPr>
          <p:grpSpPr>
            <a:xfrm>
              <a:off x="7642748" y="372057"/>
              <a:ext cx="1245870" cy="2073669"/>
              <a:chOff x="3104966" y="-79"/>
              <a:chExt cx="1245870" cy="2157600"/>
            </a:xfrm>
          </p:grpSpPr>
          <p:cxnSp>
            <p:nvCxnSpPr>
              <p:cNvPr id="708" name="Google Shape;708;p24"/>
              <p:cNvCxnSpPr/>
              <p:nvPr/>
            </p:nvCxnSpPr>
            <p:spPr>
              <a:xfrm rot="10800000">
                <a:off x="4350836" y="-79"/>
                <a:ext cx="0" cy="2157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677E87">
                    <a:alpha val="49800"/>
                  </a:srgbClr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09" name="Google Shape;709;p24"/>
              <p:cNvCxnSpPr/>
              <p:nvPr/>
            </p:nvCxnSpPr>
            <p:spPr>
              <a:xfrm rot="10800000">
                <a:off x="3935546" y="-79"/>
                <a:ext cx="0" cy="2157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677E87">
                    <a:alpha val="49800"/>
                  </a:srgbClr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0" name="Google Shape;710;p24"/>
              <p:cNvCxnSpPr/>
              <p:nvPr/>
            </p:nvCxnSpPr>
            <p:spPr>
              <a:xfrm rot="10800000">
                <a:off x="3520256" y="-79"/>
                <a:ext cx="0" cy="2157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677E87">
                    <a:alpha val="49800"/>
                  </a:srgbClr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1" name="Google Shape;711;p24"/>
              <p:cNvCxnSpPr/>
              <p:nvPr/>
            </p:nvCxnSpPr>
            <p:spPr>
              <a:xfrm rot="10800000">
                <a:off x="3104966" y="-79"/>
                <a:ext cx="0" cy="2157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677E87">
                    <a:alpha val="49800"/>
                  </a:srgbClr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12" name="Google Shape;712;p24"/>
            <p:cNvGrpSpPr/>
            <p:nvPr/>
          </p:nvGrpSpPr>
          <p:grpSpPr>
            <a:xfrm>
              <a:off x="5373575" y="372057"/>
              <a:ext cx="1249608" cy="2073669"/>
              <a:chOff x="3104966" y="-79"/>
              <a:chExt cx="1245870" cy="2157600"/>
            </a:xfrm>
          </p:grpSpPr>
          <p:cxnSp>
            <p:nvCxnSpPr>
              <p:cNvPr id="713" name="Google Shape;713;p24"/>
              <p:cNvCxnSpPr/>
              <p:nvPr/>
            </p:nvCxnSpPr>
            <p:spPr>
              <a:xfrm rot="10800000">
                <a:off x="4350836" y="-79"/>
                <a:ext cx="0" cy="2157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677E87">
                    <a:alpha val="49800"/>
                  </a:srgbClr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4" name="Google Shape;714;p24"/>
              <p:cNvCxnSpPr/>
              <p:nvPr/>
            </p:nvCxnSpPr>
            <p:spPr>
              <a:xfrm rot="10800000">
                <a:off x="3935546" y="-79"/>
                <a:ext cx="0" cy="2157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677E87">
                    <a:alpha val="49800"/>
                  </a:srgbClr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5" name="Google Shape;715;p24"/>
              <p:cNvCxnSpPr/>
              <p:nvPr/>
            </p:nvCxnSpPr>
            <p:spPr>
              <a:xfrm rot="10800000">
                <a:off x="3520256" y="-79"/>
                <a:ext cx="0" cy="2157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677E87">
                    <a:alpha val="49800"/>
                  </a:srgbClr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6" name="Google Shape;716;p24"/>
              <p:cNvCxnSpPr/>
              <p:nvPr/>
            </p:nvCxnSpPr>
            <p:spPr>
              <a:xfrm rot="10800000">
                <a:off x="3104966" y="-79"/>
                <a:ext cx="0" cy="2157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677E87">
                    <a:alpha val="49800"/>
                  </a:srgbClr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17" name="Google Shape;717;p24"/>
            <p:cNvGrpSpPr/>
            <p:nvPr/>
          </p:nvGrpSpPr>
          <p:grpSpPr>
            <a:xfrm>
              <a:off x="3104966" y="372057"/>
              <a:ext cx="1245870" cy="2073669"/>
              <a:chOff x="3104966" y="-79"/>
              <a:chExt cx="1245870" cy="2157600"/>
            </a:xfrm>
          </p:grpSpPr>
          <p:cxnSp>
            <p:nvCxnSpPr>
              <p:cNvPr id="718" name="Google Shape;718;p24"/>
              <p:cNvCxnSpPr/>
              <p:nvPr/>
            </p:nvCxnSpPr>
            <p:spPr>
              <a:xfrm rot="10800000">
                <a:off x="4350836" y="-79"/>
                <a:ext cx="0" cy="2157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677E87">
                    <a:alpha val="49800"/>
                  </a:srgbClr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9" name="Google Shape;719;p24"/>
              <p:cNvCxnSpPr/>
              <p:nvPr/>
            </p:nvCxnSpPr>
            <p:spPr>
              <a:xfrm rot="10800000">
                <a:off x="3935546" y="-79"/>
                <a:ext cx="0" cy="2157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677E87">
                    <a:alpha val="49800"/>
                  </a:srgbClr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20" name="Google Shape;720;p24"/>
              <p:cNvCxnSpPr/>
              <p:nvPr/>
            </p:nvCxnSpPr>
            <p:spPr>
              <a:xfrm rot="10800000">
                <a:off x="3520256" y="-79"/>
                <a:ext cx="0" cy="2157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677E87">
                    <a:alpha val="49800"/>
                  </a:srgbClr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21" name="Google Shape;721;p24"/>
              <p:cNvCxnSpPr/>
              <p:nvPr/>
            </p:nvCxnSpPr>
            <p:spPr>
              <a:xfrm rot="10800000">
                <a:off x="3104966" y="-79"/>
                <a:ext cx="0" cy="2157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677E87">
                    <a:alpha val="49800"/>
                  </a:srgbClr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722" name="Google Shape;722;p24"/>
          <p:cNvSpPr txBox="1"/>
          <p:nvPr/>
        </p:nvSpPr>
        <p:spPr>
          <a:xfrm rot="-5400000">
            <a:off x="1513725" y="981150"/>
            <a:ext cx="11118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Executive Sponsor</a:t>
            </a:r>
            <a:endParaRPr sz="1100"/>
          </a:p>
        </p:txBody>
      </p:sp>
      <p:sp>
        <p:nvSpPr>
          <p:cNvPr id="723" name="Google Shape;723;p24"/>
          <p:cNvSpPr txBox="1"/>
          <p:nvPr/>
        </p:nvSpPr>
        <p:spPr>
          <a:xfrm rot="-5400000">
            <a:off x="1844700" y="987297"/>
            <a:ext cx="11055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Project Sponsor</a:t>
            </a:r>
            <a:endParaRPr sz="1100"/>
          </a:p>
        </p:txBody>
      </p:sp>
      <p:sp>
        <p:nvSpPr>
          <p:cNvPr id="724" name="Google Shape;724;p24"/>
          <p:cNvSpPr txBox="1"/>
          <p:nvPr/>
        </p:nvSpPr>
        <p:spPr>
          <a:xfrm rot="-5400000">
            <a:off x="2124550" y="960477"/>
            <a:ext cx="11640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Steering Committee</a:t>
            </a:r>
            <a:endParaRPr sz="1100"/>
          </a:p>
        </p:txBody>
      </p:sp>
      <p:sp>
        <p:nvSpPr>
          <p:cNvPr id="725" name="Google Shape;725;p24"/>
          <p:cNvSpPr txBox="1"/>
          <p:nvPr/>
        </p:nvSpPr>
        <p:spPr>
          <a:xfrm rot="-5400000">
            <a:off x="2442125" y="969776"/>
            <a:ext cx="1145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Advisory Committee</a:t>
            </a:r>
            <a:endParaRPr sz="1100"/>
          </a:p>
        </p:txBody>
      </p:sp>
      <p:sp>
        <p:nvSpPr>
          <p:cNvPr id="726" name="Google Shape;726;p24"/>
          <p:cNvSpPr txBox="1"/>
          <p:nvPr/>
        </p:nvSpPr>
        <p:spPr>
          <a:xfrm rot="-5400000">
            <a:off x="2992475" y="1185002"/>
            <a:ext cx="698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Role #5</a:t>
            </a:r>
            <a:endParaRPr sz="1100"/>
          </a:p>
        </p:txBody>
      </p:sp>
      <p:graphicFrame>
        <p:nvGraphicFramePr>
          <p:cNvPr id="727" name="Google Shape;727;p24"/>
          <p:cNvGraphicFramePr/>
          <p:nvPr/>
        </p:nvGraphicFramePr>
        <p:xfrm>
          <a:off x="1902597" y="2103506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{3D269BBB-6617-4B3C-B5D5-F903BB991511}</a:tableStyleId>
              </a:tblPr>
              <a:tblGrid>
                <a:gridCol w="317025"/>
                <a:gridCol w="317025"/>
                <a:gridCol w="317025"/>
                <a:gridCol w="317025"/>
                <a:gridCol w="317025"/>
              </a:tblGrid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A/C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R/A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A/C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C/I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C/I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C/I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C/I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28" name="Google Shape;728;p24"/>
          <p:cNvGraphicFramePr/>
          <p:nvPr/>
        </p:nvGraphicFramePr>
        <p:xfrm>
          <a:off x="3605451" y="2103506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{3D269BBB-6617-4B3C-B5D5-F903BB991511}</a:tableStyleId>
              </a:tblPr>
              <a:tblGrid>
                <a:gridCol w="317025"/>
                <a:gridCol w="317025"/>
                <a:gridCol w="317025"/>
                <a:gridCol w="317025"/>
                <a:gridCol w="317025"/>
              </a:tblGrid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R/A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A/C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R/A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A/C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A/C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R/A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R/A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R/A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R/A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R/A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R/A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R/A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R/A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R/A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R/A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R/A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R/A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R/A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R/A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29" name="Google Shape;729;p24"/>
          <p:cNvGraphicFramePr/>
          <p:nvPr/>
        </p:nvGraphicFramePr>
        <p:xfrm>
          <a:off x="5308308" y="2103506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{3D269BBB-6617-4B3C-B5D5-F903BB991511}</a:tableStyleId>
              </a:tblPr>
              <a:tblGrid>
                <a:gridCol w="317025"/>
                <a:gridCol w="317025"/>
                <a:gridCol w="317025"/>
                <a:gridCol w="317025"/>
                <a:gridCol w="317025"/>
              </a:tblGrid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R/A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30" name="Google Shape;730;p24"/>
          <p:cNvGraphicFramePr/>
          <p:nvPr/>
        </p:nvGraphicFramePr>
        <p:xfrm>
          <a:off x="7006719" y="2115963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{3D269BBB-6617-4B3C-B5D5-F903BB991511}</a:tableStyleId>
              </a:tblPr>
              <a:tblGrid>
                <a:gridCol w="317025"/>
                <a:gridCol w="317025"/>
                <a:gridCol w="317025"/>
                <a:gridCol w="317025"/>
                <a:gridCol w="317025"/>
              </a:tblGrid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A/C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6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</a:t>
                      </a:r>
                      <a:endParaRPr sz="1100"/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8D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</a:tr>
            </a:tbl>
          </a:graphicData>
        </a:graphic>
      </p:graphicFrame>
      <p:sp>
        <p:nvSpPr>
          <p:cNvPr id="731" name="Google Shape;731;p24"/>
          <p:cNvSpPr/>
          <p:nvPr/>
        </p:nvSpPr>
        <p:spPr>
          <a:xfrm>
            <a:off x="1902595" y="1752879"/>
            <a:ext cx="1585200" cy="354900"/>
          </a:xfrm>
          <a:prstGeom prst="round2SameRect">
            <a:avLst>
              <a:gd fmla="val 21644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Poppins"/>
              <a:buNone/>
            </a:pPr>
            <a:r>
              <a:rPr b="1" lang="en" sz="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 LEADERSHIP</a:t>
            </a:r>
            <a:endParaRPr sz="1100"/>
          </a:p>
        </p:txBody>
      </p:sp>
      <p:sp>
        <p:nvSpPr>
          <p:cNvPr id="732" name="Google Shape;732;p24"/>
          <p:cNvSpPr/>
          <p:nvPr/>
        </p:nvSpPr>
        <p:spPr>
          <a:xfrm>
            <a:off x="3605451" y="1752879"/>
            <a:ext cx="1585200" cy="354900"/>
          </a:xfrm>
          <a:prstGeom prst="round2SameRect">
            <a:avLst>
              <a:gd fmla="val 21644" name="adj1"/>
              <a:gd fmla="val 0" name="adj2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Poppins"/>
              <a:buNone/>
            </a:pPr>
            <a:r>
              <a:rPr b="1" lang="en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PROJECT TEAM MEMBERS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733" name="Google Shape;733;p24"/>
          <p:cNvSpPr/>
          <p:nvPr/>
        </p:nvSpPr>
        <p:spPr>
          <a:xfrm>
            <a:off x="5308307" y="1752879"/>
            <a:ext cx="1585200" cy="354900"/>
          </a:xfrm>
          <a:prstGeom prst="round2SameRect">
            <a:avLst>
              <a:gd fmla="val 21644" name="adj1"/>
              <a:gd fmla="val 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Poppins"/>
              <a:buNone/>
            </a:pPr>
            <a:r>
              <a:rPr b="1" lang="en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PROJECT SUB-TEAMS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734" name="Google Shape;734;p24"/>
          <p:cNvSpPr/>
          <p:nvPr/>
        </p:nvSpPr>
        <p:spPr>
          <a:xfrm>
            <a:off x="7011161" y="1752879"/>
            <a:ext cx="1585200" cy="354900"/>
          </a:xfrm>
          <a:prstGeom prst="round2SameRect">
            <a:avLst>
              <a:gd fmla="val 21644" name="adj1"/>
              <a:gd fmla="val 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Poppins"/>
              <a:buNone/>
            </a:pPr>
            <a:r>
              <a:rPr b="1" lang="en" sz="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EXTERNAL RESOURCES</a:t>
            </a:r>
            <a:endParaRPr sz="1100"/>
          </a:p>
        </p:txBody>
      </p:sp>
      <p:sp>
        <p:nvSpPr>
          <p:cNvPr id="735" name="Google Shape;735;p24"/>
          <p:cNvSpPr txBox="1"/>
          <p:nvPr/>
        </p:nvSpPr>
        <p:spPr>
          <a:xfrm>
            <a:off x="324055" y="1722225"/>
            <a:ext cx="13776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DELIVERABLES</a:t>
            </a:r>
            <a:endParaRPr sz="1100"/>
          </a:p>
        </p:txBody>
      </p:sp>
      <p:sp>
        <p:nvSpPr>
          <p:cNvPr id="736" name="Google Shape;736;p24"/>
          <p:cNvSpPr txBox="1"/>
          <p:nvPr>
            <p:ph type="title"/>
          </p:nvPr>
        </p:nvSpPr>
        <p:spPr>
          <a:xfrm>
            <a:off x="349800" y="833575"/>
            <a:ext cx="1488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RACI</a:t>
            </a:r>
            <a:br>
              <a:rPr lang="en"/>
            </a:br>
            <a:r>
              <a:rPr lang="en"/>
              <a:t>chart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25"/>
          <p:cNvSpPr/>
          <p:nvPr/>
        </p:nvSpPr>
        <p:spPr>
          <a:xfrm>
            <a:off x="410666" y="1551355"/>
            <a:ext cx="1704000" cy="3193800"/>
          </a:xfrm>
          <a:prstGeom prst="roundRect">
            <a:avLst>
              <a:gd fmla="val 242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3" name="Google Shape;743;p25"/>
          <p:cNvSpPr/>
          <p:nvPr/>
        </p:nvSpPr>
        <p:spPr>
          <a:xfrm>
            <a:off x="5360820" y="1434881"/>
            <a:ext cx="1332000" cy="3193800"/>
          </a:xfrm>
          <a:prstGeom prst="roundRect">
            <a:avLst>
              <a:gd fmla="val 2678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4" name="Google Shape;744;p25"/>
          <p:cNvSpPr/>
          <p:nvPr/>
        </p:nvSpPr>
        <p:spPr>
          <a:xfrm>
            <a:off x="6824439" y="1434881"/>
            <a:ext cx="1332000" cy="3193800"/>
          </a:xfrm>
          <a:prstGeom prst="roundRect">
            <a:avLst>
              <a:gd fmla="val 2678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5" name="Google Shape;745;p25"/>
          <p:cNvSpPr/>
          <p:nvPr/>
        </p:nvSpPr>
        <p:spPr>
          <a:xfrm>
            <a:off x="2433581" y="1434881"/>
            <a:ext cx="1332000" cy="3193800"/>
          </a:xfrm>
          <a:prstGeom prst="roundRect">
            <a:avLst>
              <a:gd fmla="val 2678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6" name="Google Shape;746;p25"/>
          <p:cNvSpPr/>
          <p:nvPr/>
        </p:nvSpPr>
        <p:spPr>
          <a:xfrm>
            <a:off x="3897200" y="1434881"/>
            <a:ext cx="1332000" cy="3193800"/>
          </a:xfrm>
          <a:prstGeom prst="roundRect">
            <a:avLst>
              <a:gd fmla="val 2678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747" name="Google Shape;747;p25"/>
          <p:cNvGrpSpPr/>
          <p:nvPr/>
        </p:nvGrpSpPr>
        <p:grpSpPr>
          <a:xfrm>
            <a:off x="530321" y="1434879"/>
            <a:ext cx="7626150" cy="3193650"/>
            <a:chOff x="1461826" y="1791092"/>
            <a:chExt cx="10168200" cy="4258200"/>
          </a:xfrm>
        </p:grpSpPr>
        <p:sp>
          <p:nvSpPr>
            <p:cNvPr id="748" name="Google Shape;748;p25"/>
            <p:cNvSpPr/>
            <p:nvPr/>
          </p:nvSpPr>
          <p:spPr>
            <a:xfrm>
              <a:off x="1461840" y="1791092"/>
              <a:ext cx="2362200" cy="4258200"/>
            </a:xfrm>
            <a:prstGeom prst="roundRect">
              <a:avLst>
                <a:gd fmla="val 242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55600" rotWithShape="0" algn="bl" dir="19140000" dist="38100">
                <a:srgbClr val="000000">
                  <a:alpha val="1373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49" name="Google Shape;749;p25"/>
            <p:cNvSpPr/>
            <p:nvPr/>
          </p:nvSpPr>
          <p:spPr>
            <a:xfrm rot="5400000">
              <a:off x="5064826" y="-859797"/>
              <a:ext cx="2962200" cy="10168200"/>
            </a:xfrm>
            <a:prstGeom prst="roundRect">
              <a:avLst>
                <a:gd fmla="val 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55600" rotWithShape="0" algn="bl" dir="19140000" dist="38100">
                <a:srgbClr val="000000">
                  <a:alpha val="1373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50" name="Google Shape;750;p25"/>
            <p:cNvSpPr/>
            <p:nvPr/>
          </p:nvSpPr>
          <p:spPr>
            <a:xfrm rot="10800000">
              <a:off x="3824015" y="2608006"/>
              <a:ext cx="135195" cy="135195"/>
            </a:xfrm>
            <a:custGeom>
              <a:rect b="b" l="l" r="r" t="t"/>
              <a:pathLst>
                <a:path extrusionOk="0" h="57165" w="57165">
                  <a:moveTo>
                    <a:pt x="0" y="0"/>
                  </a:moveTo>
                  <a:lnTo>
                    <a:pt x="57165" y="0"/>
                  </a:lnTo>
                  <a:lnTo>
                    <a:pt x="57165" y="57165"/>
                  </a:lnTo>
                  <a:cubicBezTo>
                    <a:pt x="57165" y="25594"/>
                    <a:pt x="3157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355600" rotWithShape="0" algn="bl" dir="19140000" dist="38100">
                <a:srgbClr val="000000">
                  <a:alpha val="1373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51" name="Google Shape;751;p25"/>
            <p:cNvSpPr/>
            <p:nvPr/>
          </p:nvSpPr>
          <p:spPr>
            <a:xfrm flipH="1">
              <a:off x="3824015" y="5705476"/>
              <a:ext cx="135195" cy="135195"/>
            </a:xfrm>
            <a:custGeom>
              <a:rect b="b" l="l" r="r" t="t"/>
              <a:pathLst>
                <a:path extrusionOk="0" h="57165" w="57165">
                  <a:moveTo>
                    <a:pt x="0" y="0"/>
                  </a:moveTo>
                  <a:lnTo>
                    <a:pt x="57165" y="0"/>
                  </a:lnTo>
                  <a:lnTo>
                    <a:pt x="57165" y="57165"/>
                  </a:lnTo>
                  <a:cubicBezTo>
                    <a:pt x="57165" y="25594"/>
                    <a:pt x="3157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355600" rotWithShape="0" algn="bl" dir="19140000" dist="38100">
                <a:srgbClr val="000000">
                  <a:alpha val="1373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752" name="Google Shape;752;p25"/>
          <p:cNvGrpSpPr/>
          <p:nvPr/>
        </p:nvGrpSpPr>
        <p:grpSpPr>
          <a:xfrm>
            <a:off x="750750" y="2312975"/>
            <a:ext cx="1896075" cy="1901400"/>
            <a:chOff x="1755731" y="3010785"/>
            <a:chExt cx="2528100" cy="2535200"/>
          </a:xfrm>
        </p:grpSpPr>
        <p:sp>
          <p:nvSpPr>
            <p:cNvPr id="753" name="Google Shape;753;p25"/>
            <p:cNvSpPr txBox="1"/>
            <p:nvPr/>
          </p:nvSpPr>
          <p:spPr>
            <a:xfrm>
              <a:off x="1755731" y="3010785"/>
              <a:ext cx="20682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Prepare bill of materials</a:t>
              </a:r>
              <a:endParaRPr sz="1100"/>
            </a:p>
          </p:txBody>
        </p:sp>
        <p:sp>
          <p:nvSpPr>
            <p:cNvPr id="754" name="Google Shape;754;p25"/>
            <p:cNvSpPr txBox="1"/>
            <p:nvPr/>
          </p:nvSpPr>
          <p:spPr>
            <a:xfrm>
              <a:off x="1755731" y="3466518"/>
              <a:ext cx="17760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Prepare estimate</a:t>
              </a:r>
              <a:endParaRPr sz="1100"/>
            </a:p>
          </p:txBody>
        </p:sp>
        <p:sp>
          <p:nvSpPr>
            <p:cNvPr id="755" name="Google Shape;755;p25"/>
            <p:cNvSpPr txBox="1"/>
            <p:nvPr/>
          </p:nvSpPr>
          <p:spPr>
            <a:xfrm>
              <a:off x="1755731" y="3922251"/>
              <a:ext cx="20682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Authorize expenditure</a:t>
              </a:r>
              <a:endParaRPr sz="1100"/>
            </a:p>
          </p:txBody>
        </p:sp>
        <p:sp>
          <p:nvSpPr>
            <p:cNvPr id="756" name="Google Shape;756;p25"/>
            <p:cNvSpPr txBox="1"/>
            <p:nvPr/>
          </p:nvSpPr>
          <p:spPr>
            <a:xfrm>
              <a:off x="1755731" y="4377985"/>
              <a:ext cx="25281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Send procurement documents</a:t>
              </a:r>
              <a:endParaRPr sz="1100"/>
            </a:p>
          </p:txBody>
        </p:sp>
        <p:sp>
          <p:nvSpPr>
            <p:cNvPr id="757" name="Google Shape;757;p25"/>
            <p:cNvSpPr txBox="1"/>
            <p:nvPr/>
          </p:nvSpPr>
          <p:spPr>
            <a:xfrm>
              <a:off x="1755731" y="4833751"/>
              <a:ext cx="13869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Evaluate bids</a:t>
              </a:r>
              <a:endParaRPr sz="1100"/>
            </a:p>
          </p:txBody>
        </p:sp>
        <p:sp>
          <p:nvSpPr>
            <p:cNvPr id="758" name="Google Shape;758;p25"/>
            <p:cNvSpPr txBox="1"/>
            <p:nvPr/>
          </p:nvSpPr>
          <p:spPr>
            <a:xfrm>
              <a:off x="1755731" y="5289485"/>
              <a:ext cx="22719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Perform inspections</a:t>
              </a:r>
              <a:endParaRPr sz="1100"/>
            </a:p>
          </p:txBody>
        </p:sp>
      </p:grpSp>
      <p:sp>
        <p:nvSpPr>
          <p:cNvPr id="759" name="Google Shape;759;p25"/>
          <p:cNvSpPr/>
          <p:nvPr/>
        </p:nvSpPr>
        <p:spPr>
          <a:xfrm>
            <a:off x="5923089" y="2300551"/>
            <a:ext cx="207600" cy="207600"/>
          </a:xfrm>
          <a:prstGeom prst="ellipse">
            <a:avLst/>
          </a:prstGeom>
          <a:noFill/>
          <a:ln cap="flat" cmpd="sng" w="222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R</a:t>
            </a:r>
            <a:endParaRPr sz="1100"/>
          </a:p>
        </p:txBody>
      </p:sp>
      <p:sp>
        <p:nvSpPr>
          <p:cNvPr id="760" name="Google Shape;760;p25"/>
          <p:cNvSpPr/>
          <p:nvPr/>
        </p:nvSpPr>
        <p:spPr>
          <a:xfrm>
            <a:off x="4459467" y="2300551"/>
            <a:ext cx="207600" cy="207600"/>
          </a:xfrm>
          <a:prstGeom prst="ellipse">
            <a:avLst/>
          </a:prstGeom>
          <a:noFill/>
          <a:ln cap="flat" cmpd="sng" w="22225">
            <a:solidFill>
              <a:srgbClr val="B7B7B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7B7B7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 sz="1100">
              <a:solidFill>
                <a:srgbClr val="B7B7B7"/>
              </a:solidFill>
            </a:endParaRPr>
          </a:p>
        </p:txBody>
      </p:sp>
      <p:sp>
        <p:nvSpPr>
          <p:cNvPr id="761" name="Google Shape;761;p25"/>
          <p:cNvSpPr/>
          <p:nvPr/>
        </p:nvSpPr>
        <p:spPr>
          <a:xfrm>
            <a:off x="5923089" y="3326519"/>
            <a:ext cx="207600" cy="207600"/>
          </a:xfrm>
          <a:prstGeom prst="ellipse">
            <a:avLst/>
          </a:prstGeom>
          <a:noFill/>
          <a:ln cap="flat" cmpd="sng" w="22225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D9D9D9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 sz="1100">
              <a:solidFill>
                <a:srgbClr val="D9D9D9"/>
              </a:solidFill>
            </a:endParaRPr>
          </a:p>
        </p:txBody>
      </p:sp>
      <p:sp>
        <p:nvSpPr>
          <p:cNvPr id="762" name="Google Shape;762;p25"/>
          <p:cNvSpPr/>
          <p:nvPr/>
        </p:nvSpPr>
        <p:spPr>
          <a:xfrm>
            <a:off x="4459467" y="2642540"/>
            <a:ext cx="207600" cy="207600"/>
          </a:xfrm>
          <a:prstGeom prst="ellipse">
            <a:avLst/>
          </a:prstGeom>
          <a:noFill/>
          <a:ln cap="flat" cmpd="sng" w="22225">
            <a:solidFill>
              <a:srgbClr val="B7B7B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7B7B7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 sz="1100">
              <a:solidFill>
                <a:srgbClr val="B7B7B7"/>
              </a:solidFill>
            </a:endParaRPr>
          </a:p>
        </p:txBody>
      </p:sp>
      <p:sp>
        <p:nvSpPr>
          <p:cNvPr id="763" name="Google Shape;763;p25"/>
          <p:cNvSpPr/>
          <p:nvPr/>
        </p:nvSpPr>
        <p:spPr>
          <a:xfrm>
            <a:off x="5923089" y="2642540"/>
            <a:ext cx="207600" cy="207600"/>
          </a:xfrm>
          <a:prstGeom prst="ellipse">
            <a:avLst/>
          </a:prstGeom>
          <a:noFill/>
          <a:ln cap="flat" cmpd="sng" w="222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R</a:t>
            </a:r>
            <a:endParaRPr sz="1100"/>
          </a:p>
        </p:txBody>
      </p:sp>
      <p:sp>
        <p:nvSpPr>
          <p:cNvPr id="764" name="Google Shape;764;p25"/>
          <p:cNvSpPr/>
          <p:nvPr/>
        </p:nvSpPr>
        <p:spPr>
          <a:xfrm>
            <a:off x="4459467" y="2984530"/>
            <a:ext cx="207600" cy="207600"/>
          </a:xfrm>
          <a:prstGeom prst="ellipse">
            <a:avLst/>
          </a:prstGeom>
          <a:noFill/>
          <a:ln cap="flat" cmpd="sng" w="222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endParaRPr sz="1100"/>
          </a:p>
        </p:txBody>
      </p:sp>
      <p:sp>
        <p:nvSpPr>
          <p:cNvPr id="765" name="Google Shape;765;p25"/>
          <p:cNvSpPr/>
          <p:nvPr/>
        </p:nvSpPr>
        <p:spPr>
          <a:xfrm>
            <a:off x="4459467" y="3326519"/>
            <a:ext cx="207600" cy="207600"/>
          </a:xfrm>
          <a:prstGeom prst="ellipse">
            <a:avLst/>
          </a:prstGeom>
          <a:noFill/>
          <a:ln cap="flat" cmpd="sng" w="222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R</a:t>
            </a:r>
            <a:endParaRPr sz="1100"/>
          </a:p>
        </p:txBody>
      </p:sp>
      <p:sp>
        <p:nvSpPr>
          <p:cNvPr id="766" name="Google Shape;766;p25"/>
          <p:cNvSpPr/>
          <p:nvPr/>
        </p:nvSpPr>
        <p:spPr>
          <a:xfrm>
            <a:off x="4459467" y="3668509"/>
            <a:ext cx="207600" cy="207600"/>
          </a:xfrm>
          <a:prstGeom prst="ellipse">
            <a:avLst/>
          </a:prstGeom>
          <a:noFill/>
          <a:ln cap="flat" cmpd="sng" w="222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R</a:t>
            </a:r>
            <a:endParaRPr sz="1100"/>
          </a:p>
        </p:txBody>
      </p:sp>
      <p:sp>
        <p:nvSpPr>
          <p:cNvPr id="767" name="Google Shape;767;p25"/>
          <p:cNvSpPr/>
          <p:nvPr/>
        </p:nvSpPr>
        <p:spPr>
          <a:xfrm>
            <a:off x="4459467" y="4010498"/>
            <a:ext cx="207600" cy="207600"/>
          </a:xfrm>
          <a:prstGeom prst="ellipse">
            <a:avLst/>
          </a:prstGeom>
          <a:noFill/>
          <a:ln cap="flat" cmpd="sng" w="22225">
            <a:solidFill>
              <a:srgbClr val="B7B7B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 sz="1100">
              <a:solidFill>
                <a:srgbClr val="999999"/>
              </a:solidFill>
            </a:endParaRPr>
          </a:p>
        </p:txBody>
      </p:sp>
      <p:sp>
        <p:nvSpPr>
          <p:cNvPr id="768" name="Google Shape;768;p25"/>
          <p:cNvSpPr/>
          <p:nvPr/>
        </p:nvSpPr>
        <p:spPr>
          <a:xfrm>
            <a:off x="5923089" y="2984530"/>
            <a:ext cx="207600" cy="207600"/>
          </a:xfrm>
          <a:prstGeom prst="ellipse">
            <a:avLst/>
          </a:prstGeom>
          <a:noFill/>
          <a:ln cap="flat" cmpd="sng" w="222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endParaRPr sz="1100"/>
          </a:p>
        </p:txBody>
      </p:sp>
      <p:sp>
        <p:nvSpPr>
          <p:cNvPr id="769" name="Google Shape;769;p25"/>
          <p:cNvSpPr/>
          <p:nvPr/>
        </p:nvSpPr>
        <p:spPr>
          <a:xfrm>
            <a:off x="5923089" y="3668509"/>
            <a:ext cx="207600" cy="207600"/>
          </a:xfrm>
          <a:prstGeom prst="ellipse">
            <a:avLst/>
          </a:prstGeom>
          <a:noFill/>
          <a:ln cap="flat" cmpd="sng" w="22225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D9D9D9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 sz="1100">
              <a:solidFill>
                <a:srgbClr val="D9D9D9"/>
              </a:solidFill>
            </a:endParaRPr>
          </a:p>
        </p:txBody>
      </p:sp>
      <p:sp>
        <p:nvSpPr>
          <p:cNvPr id="770" name="Google Shape;770;p25"/>
          <p:cNvSpPr/>
          <p:nvPr/>
        </p:nvSpPr>
        <p:spPr>
          <a:xfrm>
            <a:off x="5923089" y="4010498"/>
            <a:ext cx="207600" cy="207600"/>
          </a:xfrm>
          <a:prstGeom prst="ellipse">
            <a:avLst/>
          </a:prstGeom>
          <a:noFill/>
          <a:ln cap="flat" cmpd="sng" w="222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R</a:t>
            </a:r>
            <a:endParaRPr sz="1100"/>
          </a:p>
        </p:txBody>
      </p:sp>
      <p:sp>
        <p:nvSpPr>
          <p:cNvPr id="771" name="Google Shape;771;p25"/>
          <p:cNvSpPr/>
          <p:nvPr/>
        </p:nvSpPr>
        <p:spPr>
          <a:xfrm>
            <a:off x="2995845" y="2642539"/>
            <a:ext cx="207600" cy="207600"/>
          </a:xfrm>
          <a:prstGeom prst="ellipse">
            <a:avLst/>
          </a:prstGeom>
          <a:noFill/>
          <a:ln cap="flat" cmpd="sng" w="222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endParaRPr sz="1100"/>
          </a:p>
        </p:txBody>
      </p:sp>
      <p:sp>
        <p:nvSpPr>
          <p:cNvPr id="772" name="Google Shape;772;p25"/>
          <p:cNvSpPr/>
          <p:nvPr/>
        </p:nvSpPr>
        <p:spPr>
          <a:xfrm>
            <a:off x="2995845" y="2984529"/>
            <a:ext cx="207600" cy="207600"/>
          </a:xfrm>
          <a:prstGeom prst="ellipse">
            <a:avLst/>
          </a:prstGeom>
          <a:noFill/>
          <a:ln cap="flat" cmpd="sng" w="222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R</a:t>
            </a:r>
            <a:endParaRPr sz="1100"/>
          </a:p>
        </p:txBody>
      </p:sp>
      <p:sp>
        <p:nvSpPr>
          <p:cNvPr id="773" name="Google Shape;773;p25"/>
          <p:cNvSpPr/>
          <p:nvPr/>
        </p:nvSpPr>
        <p:spPr>
          <a:xfrm>
            <a:off x="2995845" y="3668508"/>
            <a:ext cx="207600" cy="207600"/>
          </a:xfrm>
          <a:prstGeom prst="ellipse">
            <a:avLst/>
          </a:prstGeom>
          <a:noFill/>
          <a:ln cap="flat" cmpd="sng" w="22225">
            <a:solidFill>
              <a:srgbClr val="B7B7B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 sz="1100">
              <a:solidFill>
                <a:srgbClr val="999999"/>
              </a:solidFill>
            </a:endParaRPr>
          </a:p>
        </p:txBody>
      </p:sp>
      <p:sp>
        <p:nvSpPr>
          <p:cNvPr id="774" name="Google Shape;774;p25"/>
          <p:cNvSpPr/>
          <p:nvPr/>
        </p:nvSpPr>
        <p:spPr>
          <a:xfrm>
            <a:off x="2995845" y="4010497"/>
            <a:ext cx="207600" cy="207600"/>
          </a:xfrm>
          <a:prstGeom prst="ellipse">
            <a:avLst/>
          </a:prstGeom>
          <a:noFill/>
          <a:ln cap="flat" cmpd="sng" w="222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endParaRPr sz="1100"/>
          </a:p>
        </p:txBody>
      </p:sp>
      <p:sp>
        <p:nvSpPr>
          <p:cNvPr id="775" name="Google Shape;775;p25"/>
          <p:cNvSpPr/>
          <p:nvPr/>
        </p:nvSpPr>
        <p:spPr>
          <a:xfrm>
            <a:off x="7615312" y="2319227"/>
            <a:ext cx="207600" cy="207600"/>
          </a:xfrm>
          <a:prstGeom prst="ellipse">
            <a:avLst/>
          </a:prstGeom>
          <a:noFill/>
          <a:ln cap="flat" cmpd="sng" w="22225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D9D9D9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 sz="1100">
              <a:solidFill>
                <a:srgbClr val="D9D9D9"/>
              </a:solidFill>
            </a:endParaRPr>
          </a:p>
        </p:txBody>
      </p:sp>
      <p:sp>
        <p:nvSpPr>
          <p:cNvPr id="776" name="Google Shape;776;p25"/>
          <p:cNvSpPr/>
          <p:nvPr/>
        </p:nvSpPr>
        <p:spPr>
          <a:xfrm>
            <a:off x="7615312" y="2661217"/>
            <a:ext cx="207600" cy="207600"/>
          </a:xfrm>
          <a:prstGeom prst="ellipse">
            <a:avLst/>
          </a:prstGeom>
          <a:noFill/>
          <a:ln cap="flat" cmpd="sng" w="222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endParaRPr sz="1100"/>
          </a:p>
        </p:txBody>
      </p:sp>
      <p:sp>
        <p:nvSpPr>
          <p:cNvPr id="777" name="Google Shape;777;p25"/>
          <p:cNvSpPr/>
          <p:nvPr/>
        </p:nvSpPr>
        <p:spPr>
          <a:xfrm>
            <a:off x="7615312" y="3003206"/>
            <a:ext cx="207600" cy="207600"/>
          </a:xfrm>
          <a:prstGeom prst="ellipse">
            <a:avLst/>
          </a:prstGeom>
          <a:noFill/>
          <a:ln cap="flat" cmpd="sng" w="222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endParaRPr sz="1100"/>
          </a:p>
        </p:txBody>
      </p:sp>
      <p:grpSp>
        <p:nvGrpSpPr>
          <p:cNvPr id="778" name="Google Shape;778;p25"/>
          <p:cNvGrpSpPr/>
          <p:nvPr/>
        </p:nvGrpSpPr>
        <p:grpSpPr>
          <a:xfrm>
            <a:off x="643758" y="2575288"/>
            <a:ext cx="7400048" cy="1367958"/>
            <a:chOff x="10043040" y="3311638"/>
            <a:chExt cx="1373100" cy="1823944"/>
          </a:xfrm>
        </p:grpSpPr>
        <p:cxnSp>
          <p:nvCxnSpPr>
            <p:cNvPr id="779" name="Google Shape;779;p25"/>
            <p:cNvCxnSpPr/>
            <p:nvPr/>
          </p:nvCxnSpPr>
          <p:spPr>
            <a:xfrm>
              <a:off x="10043040" y="5135582"/>
              <a:ext cx="1373100" cy="0"/>
            </a:xfrm>
            <a:prstGeom prst="straightConnector1">
              <a:avLst/>
            </a:prstGeom>
            <a:noFill/>
            <a:ln cap="rnd" cmpd="sng" w="9525">
              <a:solidFill>
                <a:srgbClr val="A5A5A5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780" name="Google Shape;780;p25"/>
            <p:cNvCxnSpPr/>
            <p:nvPr/>
          </p:nvCxnSpPr>
          <p:spPr>
            <a:xfrm>
              <a:off x="10043040" y="4679596"/>
              <a:ext cx="1373100" cy="0"/>
            </a:xfrm>
            <a:prstGeom prst="straightConnector1">
              <a:avLst/>
            </a:prstGeom>
            <a:noFill/>
            <a:ln cap="rnd" cmpd="sng" w="9525">
              <a:solidFill>
                <a:srgbClr val="A5A5A5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781" name="Google Shape;781;p25"/>
            <p:cNvCxnSpPr/>
            <p:nvPr/>
          </p:nvCxnSpPr>
          <p:spPr>
            <a:xfrm>
              <a:off x="10043040" y="4223610"/>
              <a:ext cx="1373100" cy="0"/>
            </a:xfrm>
            <a:prstGeom prst="straightConnector1">
              <a:avLst/>
            </a:prstGeom>
            <a:noFill/>
            <a:ln cap="rnd" cmpd="sng" w="9525">
              <a:solidFill>
                <a:srgbClr val="A5A5A5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782" name="Google Shape;782;p25"/>
            <p:cNvCxnSpPr/>
            <p:nvPr/>
          </p:nvCxnSpPr>
          <p:spPr>
            <a:xfrm>
              <a:off x="10043040" y="3767624"/>
              <a:ext cx="1373100" cy="0"/>
            </a:xfrm>
            <a:prstGeom prst="straightConnector1">
              <a:avLst/>
            </a:prstGeom>
            <a:noFill/>
            <a:ln cap="rnd" cmpd="sng" w="9525">
              <a:solidFill>
                <a:srgbClr val="A5A5A5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783" name="Google Shape;783;p25"/>
            <p:cNvCxnSpPr/>
            <p:nvPr/>
          </p:nvCxnSpPr>
          <p:spPr>
            <a:xfrm>
              <a:off x="10043040" y="3311638"/>
              <a:ext cx="1373100" cy="0"/>
            </a:xfrm>
            <a:prstGeom prst="straightConnector1">
              <a:avLst/>
            </a:prstGeom>
            <a:noFill/>
            <a:ln cap="rnd" cmpd="sng" w="9525">
              <a:solidFill>
                <a:srgbClr val="A5A5A5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784" name="Google Shape;784;p25"/>
          <p:cNvSpPr txBox="1"/>
          <p:nvPr/>
        </p:nvSpPr>
        <p:spPr>
          <a:xfrm>
            <a:off x="752381" y="1787438"/>
            <a:ext cx="10401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ACTIVITIES</a:t>
            </a:r>
            <a:endParaRPr sz="1100"/>
          </a:p>
        </p:txBody>
      </p:sp>
      <p:sp>
        <p:nvSpPr>
          <p:cNvPr id="785" name="Google Shape;785;p25"/>
          <p:cNvSpPr txBox="1"/>
          <p:nvPr/>
        </p:nvSpPr>
        <p:spPr>
          <a:xfrm>
            <a:off x="2646852" y="1606325"/>
            <a:ext cx="905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PROJECT SPONSOR</a:t>
            </a:r>
            <a:endParaRPr sz="1100"/>
          </a:p>
        </p:txBody>
      </p:sp>
      <p:sp>
        <p:nvSpPr>
          <p:cNvPr id="786" name="Google Shape;786;p25"/>
          <p:cNvSpPr txBox="1"/>
          <p:nvPr/>
        </p:nvSpPr>
        <p:spPr>
          <a:xfrm>
            <a:off x="4108413" y="1606325"/>
            <a:ext cx="905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PROJECT MANAGER</a:t>
            </a:r>
            <a:endParaRPr sz="1100"/>
          </a:p>
        </p:txBody>
      </p:sp>
      <p:sp>
        <p:nvSpPr>
          <p:cNvPr id="787" name="Google Shape;787;p25"/>
          <p:cNvSpPr txBox="1"/>
          <p:nvPr/>
        </p:nvSpPr>
        <p:spPr>
          <a:xfrm>
            <a:off x="5630738" y="1606325"/>
            <a:ext cx="7923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PROJECT TEAM</a:t>
            </a:r>
            <a:endParaRPr sz="1100"/>
          </a:p>
        </p:txBody>
      </p:sp>
      <p:sp>
        <p:nvSpPr>
          <p:cNvPr id="788" name="Google Shape;788;p25"/>
          <p:cNvSpPr txBox="1"/>
          <p:nvPr/>
        </p:nvSpPr>
        <p:spPr>
          <a:xfrm>
            <a:off x="6993508" y="1606325"/>
            <a:ext cx="9939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DEPARTMENT MANAGER</a:t>
            </a:r>
            <a:endParaRPr sz="1100"/>
          </a:p>
        </p:txBody>
      </p:sp>
      <p:sp>
        <p:nvSpPr>
          <p:cNvPr id="789" name="Google Shape;789;p25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RACI chart</a:t>
            </a:r>
            <a:endParaRPr/>
          </a:p>
        </p:txBody>
      </p:sp>
      <p:sp>
        <p:nvSpPr>
          <p:cNvPr id="790" name="Google Shape;790;p2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26"/>
          <p:cNvSpPr/>
          <p:nvPr/>
        </p:nvSpPr>
        <p:spPr>
          <a:xfrm>
            <a:off x="1489073" y="2205858"/>
            <a:ext cx="1168200" cy="508800"/>
          </a:xfrm>
          <a:prstGeom prst="roundRect">
            <a:avLst>
              <a:gd fmla="val 9849" name="adj"/>
            </a:avLst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796" name="Google Shape;796;p26"/>
          <p:cNvSpPr/>
          <p:nvPr/>
        </p:nvSpPr>
        <p:spPr>
          <a:xfrm>
            <a:off x="1489073" y="2766785"/>
            <a:ext cx="1168200" cy="508800"/>
          </a:xfrm>
          <a:prstGeom prst="roundRect">
            <a:avLst>
              <a:gd fmla="val 9849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R</a:t>
            </a:r>
            <a:endParaRPr sz="1100">
              <a:solidFill>
                <a:schemeClr val="lt2"/>
              </a:solidFill>
            </a:endParaRPr>
          </a:p>
        </p:txBody>
      </p:sp>
      <p:sp>
        <p:nvSpPr>
          <p:cNvPr id="797" name="Google Shape;797;p26"/>
          <p:cNvSpPr/>
          <p:nvPr/>
        </p:nvSpPr>
        <p:spPr>
          <a:xfrm>
            <a:off x="1489073" y="3327711"/>
            <a:ext cx="1168200" cy="508800"/>
          </a:xfrm>
          <a:prstGeom prst="roundRect">
            <a:avLst>
              <a:gd fmla="val 9849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R</a:t>
            </a:r>
            <a:endParaRPr sz="1100">
              <a:solidFill>
                <a:schemeClr val="lt2"/>
              </a:solidFill>
            </a:endParaRPr>
          </a:p>
        </p:txBody>
      </p:sp>
      <p:sp>
        <p:nvSpPr>
          <p:cNvPr id="798" name="Google Shape;798;p26"/>
          <p:cNvSpPr/>
          <p:nvPr/>
        </p:nvSpPr>
        <p:spPr>
          <a:xfrm>
            <a:off x="1489073" y="3888638"/>
            <a:ext cx="1168200" cy="508800"/>
          </a:xfrm>
          <a:prstGeom prst="roundRect">
            <a:avLst>
              <a:gd fmla="val 9849" name="adj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799" name="Google Shape;799;p26"/>
          <p:cNvSpPr/>
          <p:nvPr/>
        </p:nvSpPr>
        <p:spPr>
          <a:xfrm>
            <a:off x="6445188" y="2205858"/>
            <a:ext cx="1168200" cy="508800"/>
          </a:xfrm>
          <a:prstGeom prst="roundRect">
            <a:avLst>
              <a:gd fmla="val 9849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R</a:t>
            </a:r>
            <a:endParaRPr sz="1100">
              <a:solidFill>
                <a:schemeClr val="lt2"/>
              </a:solidFill>
            </a:endParaRPr>
          </a:p>
        </p:txBody>
      </p:sp>
      <p:sp>
        <p:nvSpPr>
          <p:cNvPr id="800" name="Google Shape;800;p26"/>
          <p:cNvSpPr/>
          <p:nvPr/>
        </p:nvSpPr>
        <p:spPr>
          <a:xfrm>
            <a:off x="6445188" y="2766785"/>
            <a:ext cx="1168200" cy="508800"/>
          </a:xfrm>
          <a:prstGeom prst="roundRect">
            <a:avLst>
              <a:gd fmla="val 9849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R</a:t>
            </a:r>
            <a:endParaRPr sz="1100">
              <a:solidFill>
                <a:schemeClr val="lt2"/>
              </a:solidFill>
            </a:endParaRPr>
          </a:p>
        </p:txBody>
      </p:sp>
      <p:sp>
        <p:nvSpPr>
          <p:cNvPr id="801" name="Google Shape;801;p26"/>
          <p:cNvSpPr/>
          <p:nvPr/>
        </p:nvSpPr>
        <p:spPr>
          <a:xfrm>
            <a:off x="6445188" y="3327711"/>
            <a:ext cx="1168200" cy="508800"/>
          </a:xfrm>
          <a:prstGeom prst="roundRect">
            <a:avLst>
              <a:gd fmla="val 9849" name="adj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802" name="Google Shape;802;p26"/>
          <p:cNvSpPr/>
          <p:nvPr/>
        </p:nvSpPr>
        <p:spPr>
          <a:xfrm>
            <a:off x="6445188" y="3888638"/>
            <a:ext cx="1168200" cy="508800"/>
          </a:xfrm>
          <a:prstGeom prst="roundRect">
            <a:avLst>
              <a:gd fmla="val 9849" name="adj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803" name="Google Shape;803;p26"/>
          <p:cNvSpPr/>
          <p:nvPr/>
        </p:nvSpPr>
        <p:spPr>
          <a:xfrm>
            <a:off x="5206159" y="2205858"/>
            <a:ext cx="1168200" cy="508800"/>
          </a:xfrm>
          <a:prstGeom prst="roundRect">
            <a:avLst>
              <a:gd fmla="val 9849" name="adj"/>
            </a:avLst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804" name="Google Shape;804;p26"/>
          <p:cNvSpPr/>
          <p:nvPr/>
        </p:nvSpPr>
        <p:spPr>
          <a:xfrm>
            <a:off x="5206159" y="2766785"/>
            <a:ext cx="1168200" cy="508800"/>
          </a:xfrm>
          <a:prstGeom prst="roundRect">
            <a:avLst>
              <a:gd fmla="val 9849" name="adj"/>
            </a:avLst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805" name="Google Shape;805;p26"/>
          <p:cNvSpPr/>
          <p:nvPr/>
        </p:nvSpPr>
        <p:spPr>
          <a:xfrm>
            <a:off x="5206159" y="3327711"/>
            <a:ext cx="1168200" cy="508800"/>
          </a:xfrm>
          <a:prstGeom prst="roundRect">
            <a:avLst>
              <a:gd fmla="val 9849" name="adj"/>
            </a:avLst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806" name="Google Shape;806;p26"/>
          <p:cNvSpPr/>
          <p:nvPr/>
        </p:nvSpPr>
        <p:spPr>
          <a:xfrm>
            <a:off x="5206159" y="3888638"/>
            <a:ext cx="1168200" cy="508800"/>
          </a:xfrm>
          <a:prstGeom prst="roundRect">
            <a:avLst>
              <a:gd fmla="val 9849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R</a:t>
            </a:r>
            <a:endParaRPr sz="1100">
              <a:solidFill>
                <a:schemeClr val="lt2"/>
              </a:solidFill>
            </a:endParaRPr>
          </a:p>
        </p:txBody>
      </p:sp>
      <p:sp>
        <p:nvSpPr>
          <p:cNvPr id="807" name="Google Shape;807;p26"/>
          <p:cNvSpPr/>
          <p:nvPr/>
        </p:nvSpPr>
        <p:spPr>
          <a:xfrm>
            <a:off x="3967130" y="2205858"/>
            <a:ext cx="1168200" cy="508800"/>
          </a:xfrm>
          <a:prstGeom prst="roundRect">
            <a:avLst>
              <a:gd fmla="val 9849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808" name="Google Shape;808;p26"/>
          <p:cNvSpPr/>
          <p:nvPr/>
        </p:nvSpPr>
        <p:spPr>
          <a:xfrm>
            <a:off x="3967130" y="2766785"/>
            <a:ext cx="1168200" cy="508800"/>
          </a:xfrm>
          <a:prstGeom prst="roundRect">
            <a:avLst>
              <a:gd fmla="val 9849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809" name="Google Shape;809;p26"/>
          <p:cNvSpPr/>
          <p:nvPr/>
        </p:nvSpPr>
        <p:spPr>
          <a:xfrm>
            <a:off x="3967130" y="3327711"/>
            <a:ext cx="1168200" cy="508800"/>
          </a:xfrm>
          <a:prstGeom prst="roundRect">
            <a:avLst>
              <a:gd fmla="val 9849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810" name="Google Shape;810;p26"/>
          <p:cNvSpPr/>
          <p:nvPr/>
        </p:nvSpPr>
        <p:spPr>
          <a:xfrm>
            <a:off x="3967130" y="3888638"/>
            <a:ext cx="1168200" cy="508800"/>
          </a:xfrm>
          <a:prstGeom prst="roundRect">
            <a:avLst>
              <a:gd fmla="val 9849" name="adj"/>
            </a:avLst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811" name="Google Shape;811;p26"/>
          <p:cNvSpPr/>
          <p:nvPr/>
        </p:nvSpPr>
        <p:spPr>
          <a:xfrm>
            <a:off x="2728102" y="2205858"/>
            <a:ext cx="1168200" cy="508800"/>
          </a:xfrm>
          <a:prstGeom prst="roundRect">
            <a:avLst>
              <a:gd fmla="val 9849" name="adj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812" name="Google Shape;812;p26"/>
          <p:cNvSpPr/>
          <p:nvPr/>
        </p:nvSpPr>
        <p:spPr>
          <a:xfrm>
            <a:off x="2728102" y="2766785"/>
            <a:ext cx="1168200" cy="508800"/>
          </a:xfrm>
          <a:prstGeom prst="roundRect">
            <a:avLst>
              <a:gd fmla="val 9849" name="adj"/>
            </a:avLst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813" name="Google Shape;813;p26"/>
          <p:cNvSpPr/>
          <p:nvPr/>
        </p:nvSpPr>
        <p:spPr>
          <a:xfrm>
            <a:off x="2728102" y="3327711"/>
            <a:ext cx="1168200" cy="508800"/>
          </a:xfrm>
          <a:prstGeom prst="roundRect">
            <a:avLst>
              <a:gd fmla="val 9849" name="adj"/>
            </a:avLst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814" name="Google Shape;814;p26"/>
          <p:cNvSpPr/>
          <p:nvPr/>
        </p:nvSpPr>
        <p:spPr>
          <a:xfrm>
            <a:off x="2728102" y="3888638"/>
            <a:ext cx="1168200" cy="508800"/>
          </a:xfrm>
          <a:prstGeom prst="roundRect">
            <a:avLst>
              <a:gd fmla="val 9849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R</a:t>
            </a:r>
            <a:endParaRPr sz="1100">
              <a:solidFill>
                <a:schemeClr val="lt2"/>
              </a:solidFill>
            </a:endParaRPr>
          </a:p>
        </p:txBody>
      </p:sp>
      <p:sp>
        <p:nvSpPr>
          <p:cNvPr id="815" name="Google Shape;815;p26"/>
          <p:cNvSpPr txBox="1"/>
          <p:nvPr/>
        </p:nvSpPr>
        <p:spPr>
          <a:xfrm>
            <a:off x="345125" y="2365732"/>
            <a:ext cx="1166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Proof of concept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816" name="Google Shape;816;p26"/>
          <p:cNvSpPr txBox="1"/>
          <p:nvPr/>
        </p:nvSpPr>
        <p:spPr>
          <a:xfrm>
            <a:off x="345125" y="2926659"/>
            <a:ext cx="1166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Budget estimation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817" name="Google Shape;817;p26"/>
          <p:cNvSpPr txBox="1"/>
          <p:nvPr/>
        </p:nvSpPr>
        <p:spPr>
          <a:xfrm>
            <a:off x="345125" y="3425068"/>
            <a:ext cx="11661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Logistics &amp; coordination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818" name="Google Shape;818;p26"/>
          <p:cNvSpPr txBox="1"/>
          <p:nvPr/>
        </p:nvSpPr>
        <p:spPr>
          <a:xfrm>
            <a:off x="345126" y="3993791"/>
            <a:ext cx="10437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Deliverables and progress tracking</a:t>
            </a:r>
            <a:endParaRPr sz="1100">
              <a:solidFill>
                <a:schemeClr val="dk1"/>
              </a:solidFill>
            </a:endParaRPr>
          </a:p>
        </p:txBody>
      </p:sp>
      <p:grpSp>
        <p:nvGrpSpPr>
          <p:cNvPr id="819" name="Google Shape;819;p26"/>
          <p:cNvGrpSpPr/>
          <p:nvPr/>
        </p:nvGrpSpPr>
        <p:grpSpPr>
          <a:xfrm>
            <a:off x="4611628" y="4565575"/>
            <a:ext cx="3004498" cy="177075"/>
            <a:chOff x="5611436" y="6239550"/>
            <a:chExt cx="4005998" cy="236100"/>
          </a:xfrm>
        </p:grpSpPr>
        <p:grpSp>
          <p:nvGrpSpPr>
            <p:cNvPr id="820" name="Google Shape;820;p26"/>
            <p:cNvGrpSpPr/>
            <p:nvPr/>
          </p:nvGrpSpPr>
          <p:grpSpPr>
            <a:xfrm>
              <a:off x="5611436" y="6239550"/>
              <a:ext cx="1141129" cy="236100"/>
              <a:chOff x="5611436" y="6239550"/>
              <a:chExt cx="1141129" cy="236100"/>
            </a:xfrm>
          </p:grpSpPr>
          <p:sp>
            <p:nvSpPr>
              <p:cNvPr id="821" name="Google Shape;821;p26"/>
              <p:cNvSpPr/>
              <p:nvPr/>
            </p:nvSpPr>
            <p:spPr>
              <a:xfrm>
                <a:off x="5611436" y="6310314"/>
                <a:ext cx="93300" cy="93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22" name="Google Shape;822;p26"/>
              <p:cNvSpPr txBox="1"/>
              <p:nvPr/>
            </p:nvSpPr>
            <p:spPr>
              <a:xfrm>
                <a:off x="5712465" y="6239550"/>
                <a:ext cx="1040100" cy="236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Responsible</a:t>
                </a:r>
                <a:endParaRPr sz="1100"/>
              </a:p>
            </p:txBody>
          </p:sp>
        </p:grpSp>
        <p:grpSp>
          <p:nvGrpSpPr>
            <p:cNvPr id="823" name="Google Shape;823;p26"/>
            <p:cNvGrpSpPr/>
            <p:nvPr/>
          </p:nvGrpSpPr>
          <p:grpSpPr>
            <a:xfrm>
              <a:off x="6659220" y="6239550"/>
              <a:ext cx="1141147" cy="236100"/>
              <a:chOff x="5611436" y="6239550"/>
              <a:chExt cx="1141147" cy="236100"/>
            </a:xfrm>
          </p:grpSpPr>
          <p:sp>
            <p:nvSpPr>
              <p:cNvPr id="824" name="Google Shape;824;p26"/>
              <p:cNvSpPr/>
              <p:nvPr/>
            </p:nvSpPr>
            <p:spPr>
              <a:xfrm>
                <a:off x="5611436" y="6310314"/>
                <a:ext cx="93300" cy="93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25" name="Google Shape;825;p26"/>
              <p:cNvSpPr txBox="1"/>
              <p:nvPr/>
            </p:nvSpPr>
            <p:spPr>
              <a:xfrm>
                <a:off x="5712483" y="6239550"/>
                <a:ext cx="1040100" cy="236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Accountable</a:t>
                </a:r>
                <a:endParaRPr sz="1100"/>
              </a:p>
            </p:txBody>
          </p:sp>
        </p:grpSp>
        <p:grpSp>
          <p:nvGrpSpPr>
            <p:cNvPr id="826" name="Google Shape;826;p26"/>
            <p:cNvGrpSpPr/>
            <p:nvPr/>
          </p:nvGrpSpPr>
          <p:grpSpPr>
            <a:xfrm>
              <a:off x="7793566" y="6239550"/>
              <a:ext cx="950033" cy="236100"/>
              <a:chOff x="5611436" y="6239550"/>
              <a:chExt cx="950033" cy="236100"/>
            </a:xfrm>
          </p:grpSpPr>
          <p:sp>
            <p:nvSpPr>
              <p:cNvPr id="827" name="Google Shape;827;p26"/>
              <p:cNvSpPr/>
              <p:nvPr/>
            </p:nvSpPr>
            <p:spPr>
              <a:xfrm>
                <a:off x="5611436" y="6310314"/>
                <a:ext cx="93300" cy="933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28" name="Google Shape;828;p26"/>
              <p:cNvSpPr txBox="1"/>
              <p:nvPr/>
            </p:nvSpPr>
            <p:spPr>
              <a:xfrm>
                <a:off x="5712469" y="6239550"/>
                <a:ext cx="849000" cy="236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Consulted</a:t>
                </a:r>
                <a:endParaRPr sz="1100"/>
              </a:p>
            </p:txBody>
          </p:sp>
        </p:grpSp>
        <p:grpSp>
          <p:nvGrpSpPr>
            <p:cNvPr id="829" name="Google Shape;829;p26"/>
            <p:cNvGrpSpPr/>
            <p:nvPr/>
          </p:nvGrpSpPr>
          <p:grpSpPr>
            <a:xfrm>
              <a:off x="8753184" y="6239550"/>
              <a:ext cx="864250" cy="236100"/>
              <a:chOff x="5611436" y="6239550"/>
              <a:chExt cx="864250" cy="236100"/>
            </a:xfrm>
          </p:grpSpPr>
          <p:sp>
            <p:nvSpPr>
              <p:cNvPr id="830" name="Google Shape;830;p26"/>
              <p:cNvSpPr/>
              <p:nvPr/>
            </p:nvSpPr>
            <p:spPr>
              <a:xfrm>
                <a:off x="5611436" y="6310314"/>
                <a:ext cx="93300" cy="933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31" name="Google Shape;831;p26"/>
              <p:cNvSpPr txBox="1"/>
              <p:nvPr/>
            </p:nvSpPr>
            <p:spPr>
              <a:xfrm>
                <a:off x="5712486" y="6239550"/>
                <a:ext cx="763200" cy="236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Informed</a:t>
                </a:r>
                <a:endParaRPr sz="1100"/>
              </a:p>
            </p:txBody>
          </p:sp>
        </p:grpSp>
      </p:grpSp>
      <p:grpSp>
        <p:nvGrpSpPr>
          <p:cNvPr id="832" name="Google Shape;832;p26"/>
          <p:cNvGrpSpPr/>
          <p:nvPr/>
        </p:nvGrpSpPr>
        <p:grpSpPr>
          <a:xfrm>
            <a:off x="1600264" y="648085"/>
            <a:ext cx="934781" cy="934781"/>
            <a:chOff x="2868286" y="864113"/>
            <a:chExt cx="1246374" cy="1246374"/>
          </a:xfrm>
        </p:grpSpPr>
        <p:sp>
          <p:nvSpPr>
            <p:cNvPr id="833" name="Google Shape;833;p26"/>
            <p:cNvSpPr/>
            <p:nvPr/>
          </p:nvSpPr>
          <p:spPr>
            <a:xfrm>
              <a:off x="2868286" y="864113"/>
              <a:ext cx="1246374" cy="1246374"/>
            </a:xfrm>
            <a:custGeom>
              <a:rect b="b" l="l" r="r" t="t"/>
              <a:pathLst>
                <a:path extrusionOk="0" h="3096582" w="3096582">
                  <a:moveTo>
                    <a:pt x="103358" y="995664"/>
                  </a:moveTo>
                  <a:lnTo>
                    <a:pt x="120757" y="1013063"/>
                  </a:lnTo>
                  <a:lnTo>
                    <a:pt x="90943" y="1094520"/>
                  </a:lnTo>
                  <a:cubicBezTo>
                    <a:pt x="46358" y="1237866"/>
                    <a:pt x="22339" y="1390274"/>
                    <a:pt x="22339" y="1548291"/>
                  </a:cubicBezTo>
                  <a:cubicBezTo>
                    <a:pt x="22339" y="2391051"/>
                    <a:pt x="705531" y="3074243"/>
                    <a:pt x="1548291" y="3074243"/>
                  </a:cubicBezTo>
                  <a:cubicBezTo>
                    <a:pt x="1706309" y="3074243"/>
                    <a:pt x="1858716" y="3050225"/>
                    <a:pt x="2002063" y="3005639"/>
                  </a:cubicBezTo>
                  <a:lnTo>
                    <a:pt x="2083520" y="2975826"/>
                  </a:lnTo>
                  <a:lnTo>
                    <a:pt x="2100918" y="2993224"/>
                  </a:lnTo>
                  <a:lnTo>
                    <a:pt x="2008706" y="3026974"/>
                  </a:lnTo>
                  <a:cubicBezTo>
                    <a:pt x="1863261" y="3072212"/>
                    <a:pt x="1708622" y="3096582"/>
                    <a:pt x="1548291" y="3096582"/>
                  </a:cubicBezTo>
                  <a:cubicBezTo>
                    <a:pt x="693193" y="3096582"/>
                    <a:pt x="0" y="2403389"/>
                    <a:pt x="0" y="1548291"/>
                  </a:cubicBezTo>
                  <a:cubicBezTo>
                    <a:pt x="0" y="1387960"/>
                    <a:pt x="24370" y="1233321"/>
                    <a:pt x="69608" y="1087877"/>
                  </a:cubicBezTo>
                  <a:close/>
                  <a:moveTo>
                    <a:pt x="1548291" y="0"/>
                  </a:moveTo>
                  <a:cubicBezTo>
                    <a:pt x="2403389" y="0"/>
                    <a:pt x="3096582" y="693193"/>
                    <a:pt x="3096582" y="1548291"/>
                  </a:cubicBezTo>
                  <a:cubicBezTo>
                    <a:pt x="3096582" y="1708622"/>
                    <a:pt x="3072212" y="1863261"/>
                    <a:pt x="3026974" y="2008706"/>
                  </a:cubicBezTo>
                  <a:lnTo>
                    <a:pt x="2978986" y="2139818"/>
                  </a:lnTo>
                  <a:lnTo>
                    <a:pt x="2961588" y="2122420"/>
                  </a:lnTo>
                  <a:lnTo>
                    <a:pt x="3005639" y="2002063"/>
                  </a:lnTo>
                  <a:cubicBezTo>
                    <a:pt x="3050225" y="1858716"/>
                    <a:pt x="3074243" y="1706309"/>
                    <a:pt x="3074243" y="1548291"/>
                  </a:cubicBezTo>
                  <a:cubicBezTo>
                    <a:pt x="3074243" y="705531"/>
                    <a:pt x="2391051" y="22339"/>
                    <a:pt x="1548291" y="22339"/>
                  </a:cubicBezTo>
                  <a:cubicBezTo>
                    <a:pt x="1390274" y="22339"/>
                    <a:pt x="1237866" y="46358"/>
                    <a:pt x="1094520" y="90943"/>
                  </a:cubicBezTo>
                  <a:lnTo>
                    <a:pt x="974162" y="134994"/>
                  </a:lnTo>
                  <a:lnTo>
                    <a:pt x="956764" y="117596"/>
                  </a:lnTo>
                  <a:lnTo>
                    <a:pt x="1087877" y="69608"/>
                  </a:lnTo>
                  <a:cubicBezTo>
                    <a:pt x="1233321" y="24370"/>
                    <a:pt x="1387960" y="0"/>
                    <a:pt x="15482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34" name="Google Shape;834;p26"/>
            <p:cNvSpPr/>
            <p:nvPr/>
          </p:nvSpPr>
          <p:spPr>
            <a:xfrm>
              <a:off x="2968858" y="962847"/>
              <a:ext cx="1048645" cy="1048645"/>
            </a:xfrm>
            <a:custGeom>
              <a:rect b="b" l="l" r="r" t="t"/>
              <a:pathLst>
                <a:path extrusionOk="0" h="2605328" w="2605328">
                  <a:moveTo>
                    <a:pt x="2483210" y="754614"/>
                  </a:moveTo>
                  <a:lnTo>
                    <a:pt x="2502958" y="795609"/>
                  </a:lnTo>
                  <a:cubicBezTo>
                    <a:pt x="2568877" y="951457"/>
                    <a:pt x="2605328" y="1122804"/>
                    <a:pt x="2605328" y="1302664"/>
                  </a:cubicBezTo>
                  <a:cubicBezTo>
                    <a:pt x="2605328" y="2022105"/>
                    <a:pt x="2022105" y="2605328"/>
                    <a:pt x="1302664" y="2605328"/>
                  </a:cubicBezTo>
                  <a:cubicBezTo>
                    <a:pt x="1122804" y="2605328"/>
                    <a:pt x="951457" y="2568877"/>
                    <a:pt x="795609" y="2502958"/>
                  </a:cubicBezTo>
                  <a:lnTo>
                    <a:pt x="754613" y="2483210"/>
                  </a:lnTo>
                  <a:lnTo>
                    <a:pt x="770232" y="2467591"/>
                  </a:lnTo>
                  <a:lnTo>
                    <a:pt x="799932" y="2481899"/>
                  </a:lnTo>
                  <a:cubicBezTo>
                    <a:pt x="953046" y="2546660"/>
                    <a:pt x="1121386" y="2582472"/>
                    <a:pt x="1298091" y="2582472"/>
                  </a:cubicBezTo>
                  <a:cubicBezTo>
                    <a:pt x="2004910" y="2582472"/>
                    <a:pt x="2577900" y="2009482"/>
                    <a:pt x="2577900" y="1302663"/>
                  </a:cubicBezTo>
                  <a:cubicBezTo>
                    <a:pt x="2577900" y="1125958"/>
                    <a:pt x="2542088" y="957618"/>
                    <a:pt x="2477326" y="804504"/>
                  </a:cubicBezTo>
                  <a:lnTo>
                    <a:pt x="2463019" y="774804"/>
                  </a:lnTo>
                  <a:close/>
                  <a:moveTo>
                    <a:pt x="1302664" y="0"/>
                  </a:moveTo>
                  <a:cubicBezTo>
                    <a:pt x="1482524" y="0"/>
                    <a:pt x="1653871" y="36452"/>
                    <a:pt x="1809720" y="102370"/>
                  </a:cubicBezTo>
                  <a:lnTo>
                    <a:pt x="1844541" y="119144"/>
                  </a:lnTo>
                  <a:lnTo>
                    <a:pt x="1825950" y="137735"/>
                  </a:lnTo>
                  <a:lnTo>
                    <a:pt x="1796251" y="123428"/>
                  </a:lnTo>
                  <a:cubicBezTo>
                    <a:pt x="1643136" y="58666"/>
                    <a:pt x="1474796" y="22854"/>
                    <a:pt x="1298091" y="22854"/>
                  </a:cubicBezTo>
                  <a:cubicBezTo>
                    <a:pt x="591272" y="22854"/>
                    <a:pt x="18282" y="595844"/>
                    <a:pt x="18282" y="1302663"/>
                  </a:cubicBezTo>
                  <a:cubicBezTo>
                    <a:pt x="18282" y="1479368"/>
                    <a:pt x="54094" y="1647708"/>
                    <a:pt x="118856" y="1800823"/>
                  </a:cubicBezTo>
                  <a:lnTo>
                    <a:pt x="133163" y="1830522"/>
                  </a:lnTo>
                  <a:lnTo>
                    <a:pt x="119144" y="1844541"/>
                  </a:lnTo>
                  <a:lnTo>
                    <a:pt x="102370" y="1809719"/>
                  </a:lnTo>
                  <a:cubicBezTo>
                    <a:pt x="36452" y="1653871"/>
                    <a:pt x="0" y="1482524"/>
                    <a:pt x="0" y="1302664"/>
                  </a:cubicBezTo>
                  <a:cubicBezTo>
                    <a:pt x="0" y="583223"/>
                    <a:pt x="583223" y="0"/>
                    <a:pt x="13026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835" name="Google Shape;835;p26"/>
          <p:cNvSpPr/>
          <p:nvPr/>
        </p:nvSpPr>
        <p:spPr>
          <a:xfrm>
            <a:off x="1751002" y="797550"/>
            <a:ext cx="636770" cy="636770"/>
          </a:xfrm>
          <a:custGeom>
            <a:rect b="b" l="l" r="r" t="t"/>
            <a:pathLst>
              <a:path extrusionOk="0" h="2105026" w="2105026">
                <a:moveTo>
                  <a:pt x="1052513" y="0"/>
                </a:moveTo>
                <a:cubicBezTo>
                  <a:pt x="1633800" y="0"/>
                  <a:pt x="2105026" y="471226"/>
                  <a:pt x="2105026" y="1052513"/>
                </a:cubicBezTo>
                <a:cubicBezTo>
                  <a:pt x="2105026" y="1633800"/>
                  <a:pt x="1633800" y="2105026"/>
                  <a:pt x="1052513" y="2105026"/>
                </a:cubicBezTo>
                <a:cubicBezTo>
                  <a:pt x="471226" y="2105026"/>
                  <a:pt x="0" y="1633800"/>
                  <a:pt x="0" y="1052513"/>
                </a:cubicBezTo>
                <a:cubicBezTo>
                  <a:pt x="0" y="471226"/>
                  <a:pt x="471226" y="0"/>
                  <a:pt x="1052513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39" l="0" r="0" t="-748"/>
            </a:stretch>
          </a:blip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6" name="Google Shape;836;p26"/>
          <p:cNvGrpSpPr/>
          <p:nvPr/>
        </p:nvGrpSpPr>
        <p:grpSpPr>
          <a:xfrm>
            <a:off x="1583026" y="1655681"/>
            <a:ext cx="1043550" cy="364971"/>
            <a:chOff x="3291638" y="2968328"/>
            <a:chExt cx="1391400" cy="486628"/>
          </a:xfrm>
        </p:grpSpPr>
        <p:sp>
          <p:nvSpPr>
            <p:cNvPr id="837" name="Google Shape;837;p26"/>
            <p:cNvSpPr txBox="1"/>
            <p:nvPr/>
          </p:nvSpPr>
          <p:spPr>
            <a:xfrm>
              <a:off x="3291638" y="2968328"/>
              <a:ext cx="13914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TEAM MEMBER 1</a:t>
              </a:r>
              <a:endParaRPr sz="1100"/>
            </a:p>
          </p:txBody>
        </p:sp>
        <p:sp>
          <p:nvSpPr>
            <p:cNvPr id="838" name="Google Shape;838;p26"/>
            <p:cNvSpPr txBox="1"/>
            <p:nvPr/>
          </p:nvSpPr>
          <p:spPr>
            <a:xfrm>
              <a:off x="3423869" y="3239556"/>
              <a:ext cx="10263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Project Manager</a:t>
              </a:r>
              <a:endParaRPr sz="1100"/>
            </a:p>
          </p:txBody>
        </p:sp>
      </p:grpSp>
      <p:grpSp>
        <p:nvGrpSpPr>
          <p:cNvPr id="839" name="Google Shape;839;p26"/>
          <p:cNvGrpSpPr/>
          <p:nvPr/>
        </p:nvGrpSpPr>
        <p:grpSpPr>
          <a:xfrm>
            <a:off x="2841899" y="648085"/>
            <a:ext cx="934781" cy="934781"/>
            <a:chOff x="4523798" y="864113"/>
            <a:chExt cx="1246374" cy="1246374"/>
          </a:xfrm>
        </p:grpSpPr>
        <p:sp>
          <p:nvSpPr>
            <p:cNvPr id="840" name="Google Shape;840;p26"/>
            <p:cNvSpPr/>
            <p:nvPr/>
          </p:nvSpPr>
          <p:spPr>
            <a:xfrm>
              <a:off x="4523798" y="864113"/>
              <a:ext cx="1246374" cy="1246374"/>
            </a:xfrm>
            <a:custGeom>
              <a:rect b="b" l="l" r="r" t="t"/>
              <a:pathLst>
                <a:path extrusionOk="0" h="3096582" w="3096582">
                  <a:moveTo>
                    <a:pt x="103358" y="995664"/>
                  </a:moveTo>
                  <a:lnTo>
                    <a:pt x="120757" y="1013063"/>
                  </a:lnTo>
                  <a:lnTo>
                    <a:pt x="90943" y="1094520"/>
                  </a:lnTo>
                  <a:cubicBezTo>
                    <a:pt x="46358" y="1237866"/>
                    <a:pt x="22339" y="1390274"/>
                    <a:pt x="22339" y="1548291"/>
                  </a:cubicBezTo>
                  <a:cubicBezTo>
                    <a:pt x="22339" y="2391051"/>
                    <a:pt x="705531" y="3074243"/>
                    <a:pt x="1548291" y="3074243"/>
                  </a:cubicBezTo>
                  <a:cubicBezTo>
                    <a:pt x="1706309" y="3074243"/>
                    <a:pt x="1858716" y="3050225"/>
                    <a:pt x="2002063" y="3005639"/>
                  </a:cubicBezTo>
                  <a:lnTo>
                    <a:pt x="2083520" y="2975826"/>
                  </a:lnTo>
                  <a:lnTo>
                    <a:pt x="2100918" y="2993224"/>
                  </a:lnTo>
                  <a:lnTo>
                    <a:pt x="2008706" y="3026974"/>
                  </a:lnTo>
                  <a:cubicBezTo>
                    <a:pt x="1863261" y="3072212"/>
                    <a:pt x="1708622" y="3096582"/>
                    <a:pt x="1548291" y="3096582"/>
                  </a:cubicBezTo>
                  <a:cubicBezTo>
                    <a:pt x="693193" y="3096582"/>
                    <a:pt x="0" y="2403389"/>
                    <a:pt x="0" y="1548291"/>
                  </a:cubicBezTo>
                  <a:cubicBezTo>
                    <a:pt x="0" y="1387960"/>
                    <a:pt x="24370" y="1233321"/>
                    <a:pt x="69608" y="1087877"/>
                  </a:cubicBezTo>
                  <a:close/>
                  <a:moveTo>
                    <a:pt x="1548291" y="0"/>
                  </a:moveTo>
                  <a:cubicBezTo>
                    <a:pt x="2403389" y="0"/>
                    <a:pt x="3096582" y="693193"/>
                    <a:pt x="3096582" y="1548291"/>
                  </a:cubicBezTo>
                  <a:cubicBezTo>
                    <a:pt x="3096582" y="1708622"/>
                    <a:pt x="3072212" y="1863261"/>
                    <a:pt x="3026974" y="2008706"/>
                  </a:cubicBezTo>
                  <a:lnTo>
                    <a:pt x="2978986" y="2139818"/>
                  </a:lnTo>
                  <a:lnTo>
                    <a:pt x="2961588" y="2122420"/>
                  </a:lnTo>
                  <a:lnTo>
                    <a:pt x="3005639" y="2002063"/>
                  </a:lnTo>
                  <a:cubicBezTo>
                    <a:pt x="3050225" y="1858716"/>
                    <a:pt x="3074243" y="1706309"/>
                    <a:pt x="3074243" y="1548291"/>
                  </a:cubicBezTo>
                  <a:cubicBezTo>
                    <a:pt x="3074243" y="705531"/>
                    <a:pt x="2391051" y="22339"/>
                    <a:pt x="1548291" y="22339"/>
                  </a:cubicBezTo>
                  <a:cubicBezTo>
                    <a:pt x="1390274" y="22339"/>
                    <a:pt x="1237866" y="46358"/>
                    <a:pt x="1094520" y="90943"/>
                  </a:cubicBezTo>
                  <a:lnTo>
                    <a:pt x="974162" y="134994"/>
                  </a:lnTo>
                  <a:lnTo>
                    <a:pt x="956764" y="117596"/>
                  </a:lnTo>
                  <a:lnTo>
                    <a:pt x="1087877" y="69608"/>
                  </a:lnTo>
                  <a:cubicBezTo>
                    <a:pt x="1233321" y="24370"/>
                    <a:pt x="1387960" y="0"/>
                    <a:pt x="15482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41" name="Google Shape;841;p26"/>
            <p:cNvSpPr/>
            <p:nvPr/>
          </p:nvSpPr>
          <p:spPr>
            <a:xfrm>
              <a:off x="4624370" y="962847"/>
              <a:ext cx="1048645" cy="1048645"/>
            </a:xfrm>
            <a:custGeom>
              <a:rect b="b" l="l" r="r" t="t"/>
              <a:pathLst>
                <a:path extrusionOk="0" h="2605328" w="2605328">
                  <a:moveTo>
                    <a:pt x="2483210" y="754614"/>
                  </a:moveTo>
                  <a:lnTo>
                    <a:pt x="2502958" y="795609"/>
                  </a:lnTo>
                  <a:cubicBezTo>
                    <a:pt x="2568877" y="951457"/>
                    <a:pt x="2605328" y="1122804"/>
                    <a:pt x="2605328" y="1302664"/>
                  </a:cubicBezTo>
                  <a:cubicBezTo>
                    <a:pt x="2605328" y="2022105"/>
                    <a:pt x="2022105" y="2605328"/>
                    <a:pt x="1302664" y="2605328"/>
                  </a:cubicBezTo>
                  <a:cubicBezTo>
                    <a:pt x="1122804" y="2605328"/>
                    <a:pt x="951457" y="2568877"/>
                    <a:pt x="795609" y="2502958"/>
                  </a:cubicBezTo>
                  <a:lnTo>
                    <a:pt x="754613" y="2483210"/>
                  </a:lnTo>
                  <a:lnTo>
                    <a:pt x="770232" y="2467591"/>
                  </a:lnTo>
                  <a:lnTo>
                    <a:pt x="799932" y="2481899"/>
                  </a:lnTo>
                  <a:cubicBezTo>
                    <a:pt x="953046" y="2546660"/>
                    <a:pt x="1121386" y="2582472"/>
                    <a:pt x="1298091" y="2582472"/>
                  </a:cubicBezTo>
                  <a:cubicBezTo>
                    <a:pt x="2004910" y="2582472"/>
                    <a:pt x="2577900" y="2009482"/>
                    <a:pt x="2577900" y="1302663"/>
                  </a:cubicBezTo>
                  <a:cubicBezTo>
                    <a:pt x="2577900" y="1125958"/>
                    <a:pt x="2542088" y="957618"/>
                    <a:pt x="2477326" y="804504"/>
                  </a:cubicBezTo>
                  <a:lnTo>
                    <a:pt x="2463019" y="774804"/>
                  </a:lnTo>
                  <a:close/>
                  <a:moveTo>
                    <a:pt x="1302664" y="0"/>
                  </a:moveTo>
                  <a:cubicBezTo>
                    <a:pt x="1482524" y="0"/>
                    <a:pt x="1653871" y="36452"/>
                    <a:pt x="1809720" y="102370"/>
                  </a:cubicBezTo>
                  <a:lnTo>
                    <a:pt x="1844541" y="119144"/>
                  </a:lnTo>
                  <a:lnTo>
                    <a:pt x="1825950" y="137735"/>
                  </a:lnTo>
                  <a:lnTo>
                    <a:pt x="1796251" y="123428"/>
                  </a:lnTo>
                  <a:cubicBezTo>
                    <a:pt x="1643136" y="58666"/>
                    <a:pt x="1474796" y="22854"/>
                    <a:pt x="1298091" y="22854"/>
                  </a:cubicBezTo>
                  <a:cubicBezTo>
                    <a:pt x="591272" y="22854"/>
                    <a:pt x="18282" y="595844"/>
                    <a:pt x="18282" y="1302663"/>
                  </a:cubicBezTo>
                  <a:cubicBezTo>
                    <a:pt x="18282" y="1479368"/>
                    <a:pt x="54094" y="1647708"/>
                    <a:pt x="118856" y="1800823"/>
                  </a:cubicBezTo>
                  <a:lnTo>
                    <a:pt x="133163" y="1830522"/>
                  </a:lnTo>
                  <a:lnTo>
                    <a:pt x="119144" y="1844541"/>
                  </a:lnTo>
                  <a:lnTo>
                    <a:pt x="102370" y="1809719"/>
                  </a:lnTo>
                  <a:cubicBezTo>
                    <a:pt x="36452" y="1653871"/>
                    <a:pt x="0" y="1482524"/>
                    <a:pt x="0" y="1302664"/>
                  </a:cubicBezTo>
                  <a:cubicBezTo>
                    <a:pt x="0" y="583223"/>
                    <a:pt x="583223" y="0"/>
                    <a:pt x="13026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842" name="Google Shape;842;p26"/>
          <p:cNvSpPr/>
          <p:nvPr/>
        </p:nvSpPr>
        <p:spPr>
          <a:xfrm>
            <a:off x="2992636" y="797550"/>
            <a:ext cx="636770" cy="636770"/>
          </a:xfrm>
          <a:custGeom>
            <a:rect b="b" l="l" r="r" t="t"/>
            <a:pathLst>
              <a:path extrusionOk="0" h="2105026" w="2105026">
                <a:moveTo>
                  <a:pt x="1052513" y="0"/>
                </a:moveTo>
                <a:cubicBezTo>
                  <a:pt x="1633800" y="0"/>
                  <a:pt x="2105026" y="471226"/>
                  <a:pt x="2105026" y="1052513"/>
                </a:cubicBezTo>
                <a:cubicBezTo>
                  <a:pt x="2105026" y="1633800"/>
                  <a:pt x="1633800" y="2105026"/>
                  <a:pt x="1052513" y="2105026"/>
                </a:cubicBezTo>
                <a:cubicBezTo>
                  <a:pt x="471226" y="2105026"/>
                  <a:pt x="0" y="1633800"/>
                  <a:pt x="0" y="1052513"/>
                </a:cubicBezTo>
                <a:cubicBezTo>
                  <a:pt x="0" y="471226"/>
                  <a:pt x="471226" y="0"/>
                  <a:pt x="1052513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39" l="0" r="0" t="-748"/>
            </a:stretch>
          </a:blip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3" name="Google Shape;843;p26"/>
          <p:cNvGrpSpPr/>
          <p:nvPr/>
        </p:nvGrpSpPr>
        <p:grpSpPr>
          <a:xfrm>
            <a:off x="2814431" y="1655681"/>
            <a:ext cx="1043550" cy="364971"/>
            <a:chOff x="3278000" y="2968328"/>
            <a:chExt cx="1391400" cy="486628"/>
          </a:xfrm>
        </p:grpSpPr>
        <p:sp>
          <p:nvSpPr>
            <p:cNvPr id="844" name="Google Shape;844;p26"/>
            <p:cNvSpPr txBox="1"/>
            <p:nvPr/>
          </p:nvSpPr>
          <p:spPr>
            <a:xfrm>
              <a:off x="3278000" y="2968328"/>
              <a:ext cx="13914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TEAM MEMBER 2</a:t>
              </a:r>
              <a:endParaRPr sz="1100"/>
            </a:p>
          </p:txBody>
        </p:sp>
        <p:sp>
          <p:nvSpPr>
            <p:cNvPr id="845" name="Google Shape;845;p26"/>
            <p:cNvSpPr txBox="1"/>
            <p:nvPr/>
          </p:nvSpPr>
          <p:spPr>
            <a:xfrm>
              <a:off x="3423867" y="3239556"/>
              <a:ext cx="10263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Project Manager</a:t>
              </a:r>
              <a:endParaRPr sz="1100"/>
            </a:p>
          </p:txBody>
        </p:sp>
      </p:grpSp>
      <p:grpSp>
        <p:nvGrpSpPr>
          <p:cNvPr id="846" name="Google Shape;846;p26"/>
          <p:cNvGrpSpPr/>
          <p:nvPr/>
        </p:nvGrpSpPr>
        <p:grpSpPr>
          <a:xfrm>
            <a:off x="4083533" y="648085"/>
            <a:ext cx="934781" cy="934781"/>
            <a:chOff x="6179310" y="864113"/>
            <a:chExt cx="1246374" cy="1246374"/>
          </a:xfrm>
        </p:grpSpPr>
        <p:sp>
          <p:nvSpPr>
            <p:cNvPr id="847" name="Google Shape;847;p26"/>
            <p:cNvSpPr/>
            <p:nvPr/>
          </p:nvSpPr>
          <p:spPr>
            <a:xfrm>
              <a:off x="6179310" y="864113"/>
              <a:ext cx="1246374" cy="1246374"/>
            </a:xfrm>
            <a:custGeom>
              <a:rect b="b" l="l" r="r" t="t"/>
              <a:pathLst>
                <a:path extrusionOk="0" h="3096582" w="3096582">
                  <a:moveTo>
                    <a:pt x="103358" y="995664"/>
                  </a:moveTo>
                  <a:lnTo>
                    <a:pt x="120757" y="1013063"/>
                  </a:lnTo>
                  <a:lnTo>
                    <a:pt x="90943" y="1094520"/>
                  </a:lnTo>
                  <a:cubicBezTo>
                    <a:pt x="46358" y="1237866"/>
                    <a:pt x="22339" y="1390274"/>
                    <a:pt x="22339" y="1548291"/>
                  </a:cubicBezTo>
                  <a:cubicBezTo>
                    <a:pt x="22339" y="2391051"/>
                    <a:pt x="705531" y="3074243"/>
                    <a:pt x="1548291" y="3074243"/>
                  </a:cubicBezTo>
                  <a:cubicBezTo>
                    <a:pt x="1706309" y="3074243"/>
                    <a:pt x="1858716" y="3050225"/>
                    <a:pt x="2002063" y="3005639"/>
                  </a:cubicBezTo>
                  <a:lnTo>
                    <a:pt x="2083520" y="2975826"/>
                  </a:lnTo>
                  <a:lnTo>
                    <a:pt x="2100918" y="2993224"/>
                  </a:lnTo>
                  <a:lnTo>
                    <a:pt x="2008706" y="3026974"/>
                  </a:lnTo>
                  <a:cubicBezTo>
                    <a:pt x="1863261" y="3072212"/>
                    <a:pt x="1708622" y="3096582"/>
                    <a:pt x="1548291" y="3096582"/>
                  </a:cubicBezTo>
                  <a:cubicBezTo>
                    <a:pt x="693193" y="3096582"/>
                    <a:pt x="0" y="2403389"/>
                    <a:pt x="0" y="1548291"/>
                  </a:cubicBezTo>
                  <a:cubicBezTo>
                    <a:pt x="0" y="1387960"/>
                    <a:pt x="24370" y="1233321"/>
                    <a:pt x="69608" y="1087877"/>
                  </a:cubicBezTo>
                  <a:close/>
                  <a:moveTo>
                    <a:pt x="1548291" y="0"/>
                  </a:moveTo>
                  <a:cubicBezTo>
                    <a:pt x="2403389" y="0"/>
                    <a:pt x="3096582" y="693193"/>
                    <a:pt x="3096582" y="1548291"/>
                  </a:cubicBezTo>
                  <a:cubicBezTo>
                    <a:pt x="3096582" y="1708622"/>
                    <a:pt x="3072212" y="1863261"/>
                    <a:pt x="3026974" y="2008706"/>
                  </a:cubicBezTo>
                  <a:lnTo>
                    <a:pt x="2978986" y="2139818"/>
                  </a:lnTo>
                  <a:lnTo>
                    <a:pt x="2961588" y="2122420"/>
                  </a:lnTo>
                  <a:lnTo>
                    <a:pt x="3005639" y="2002063"/>
                  </a:lnTo>
                  <a:cubicBezTo>
                    <a:pt x="3050225" y="1858716"/>
                    <a:pt x="3074243" y="1706309"/>
                    <a:pt x="3074243" y="1548291"/>
                  </a:cubicBezTo>
                  <a:cubicBezTo>
                    <a:pt x="3074243" y="705531"/>
                    <a:pt x="2391051" y="22339"/>
                    <a:pt x="1548291" y="22339"/>
                  </a:cubicBezTo>
                  <a:cubicBezTo>
                    <a:pt x="1390274" y="22339"/>
                    <a:pt x="1237866" y="46358"/>
                    <a:pt x="1094520" y="90943"/>
                  </a:cubicBezTo>
                  <a:lnTo>
                    <a:pt x="974162" y="134994"/>
                  </a:lnTo>
                  <a:lnTo>
                    <a:pt x="956764" y="117596"/>
                  </a:lnTo>
                  <a:lnTo>
                    <a:pt x="1087877" y="69608"/>
                  </a:lnTo>
                  <a:cubicBezTo>
                    <a:pt x="1233321" y="24370"/>
                    <a:pt x="1387960" y="0"/>
                    <a:pt x="15482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48" name="Google Shape;848;p26"/>
            <p:cNvSpPr/>
            <p:nvPr/>
          </p:nvSpPr>
          <p:spPr>
            <a:xfrm>
              <a:off x="6279882" y="962847"/>
              <a:ext cx="1048645" cy="1048645"/>
            </a:xfrm>
            <a:custGeom>
              <a:rect b="b" l="l" r="r" t="t"/>
              <a:pathLst>
                <a:path extrusionOk="0" h="2605328" w="2605328">
                  <a:moveTo>
                    <a:pt x="2483210" y="754614"/>
                  </a:moveTo>
                  <a:lnTo>
                    <a:pt x="2502958" y="795609"/>
                  </a:lnTo>
                  <a:cubicBezTo>
                    <a:pt x="2568877" y="951457"/>
                    <a:pt x="2605328" y="1122804"/>
                    <a:pt x="2605328" y="1302664"/>
                  </a:cubicBezTo>
                  <a:cubicBezTo>
                    <a:pt x="2605328" y="2022105"/>
                    <a:pt x="2022105" y="2605328"/>
                    <a:pt x="1302664" y="2605328"/>
                  </a:cubicBezTo>
                  <a:cubicBezTo>
                    <a:pt x="1122804" y="2605328"/>
                    <a:pt x="951457" y="2568877"/>
                    <a:pt x="795609" y="2502958"/>
                  </a:cubicBezTo>
                  <a:lnTo>
                    <a:pt x="754613" y="2483210"/>
                  </a:lnTo>
                  <a:lnTo>
                    <a:pt x="770232" y="2467591"/>
                  </a:lnTo>
                  <a:lnTo>
                    <a:pt x="799932" y="2481899"/>
                  </a:lnTo>
                  <a:cubicBezTo>
                    <a:pt x="953046" y="2546660"/>
                    <a:pt x="1121386" y="2582472"/>
                    <a:pt x="1298091" y="2582472"/>
                  </a:cubicBezTo>
                  <a:cubicBezTo>
                    <a:pt x="2004910" y="2582472"/>
                    <a:pt x="2577900" y="2009482"/>
                    <a:pt x="2577900" y="1302663"/>
                  </a:cubicBezTo>
                  <a:cubicBezTo>
                    <a:pt x="2577900" y="1125958"/>
                    <a:pt x="2542088" y="957618"/>
                    <a:pt x="2477326" y="804504"/>
                  </a:cubicBezTo>
                  <a:lnTo>
                    <a:pt x="2463019" y="774804"/>
                  </a:lnTo>
                  <a:close/>
                  <a:moveTo>
                    <a:pt x="1302664" y="0"/>
                  </a:moveTo>
                  <a:cubicBezTo>
                    <a:pt x="1482524" y="0"/>
                    <a:pt x="1653871" y="36452"/>
                    <a:pt x="1809720" y="102370"/>
                  </a:cubicBezTo>
                  <a:lnTo>
                    <a:pt x="1844541" y="119144"/>
                  </a:lnTo>
                  <a:lnTo>
                    <a:pt x="1825950" y="137735"/>
                  </a:lnTo>
                  <a:lnTo>
                    <a:pt x="1796251" y="123428"/>
                  </a:lnTo>
                  <a:cubicBezTo>
                    <a:pt x="1643136" y="58666"/>
                    <a:pt x="1474796" y="22854"/>
                    <a:pt x="1298091" y="22854"/>
                  </a:cubicBezTo>
                  <a:cubicBezTo>
                    <a:pt x="591272" y="22854"/>
                    <a:pt x="18282" y="595844"/>
                    <a:pt x="18282" y="1302663"/>
                  </a:cubicBezTo>
                  <a:cubicBezTo>
                    <a:pt x="18282" y="1479368"/>
                    <a:pt x="54094" y="1647708"/>
                    <a:pt x="118856" y="1800823"/>
                  </a:cubicBezTo>
                  <a:lnTo>
                    <a:pt x="133163" y="1830522"/>
                  </a:lnTo>
                  <a:lnTo>
                    <a:pt x="119144" y="1844541"/>
                  </a:lnTo>
                  <a:lnTo>
                    <a:pt x="102370" y="1809719"/>
                  </a:lnTo>
                  <a:cubicBezTo>
                    <a:pt x="36452" y="1653871"/>
                    <a:pt x="0" y="1482524"/>
                    <a:pt x="0" y="1302664"/>
                  </a:cubicBezTo>
                  <a:cubicBezTo>
                    <a:pt x="0" y="583223"/>
                    <a:pt x="583223" y="0"/>
                    <a:pt x="13026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849" name="Google Shape;849;p26"/>
          <p:cNvSpPr/>
          <p:nvPr/>
        </p:nvSpPr>
        <p:spPr>
          <a:xfrm>
            <a:off x="4234270" y="797550"/>
            <a:ext cx="636770" cy="636770"/>
          </a:xfrm>
          <a:custGeom>
            <a:rect b="b" l="l" r="r" t="t"/>
            <a:pathLst>
              <a:path extrusionOk="0" h="2105026" w="2105026">
                <a:moveTo>
                  <a:pt x="1052513" y="0"/>
                </a:moveTo>
                <a:cubicBezTo>
                  <a:pt x="1633800" y="0"/>
                  <a:pt x="2105026" y="471226"/>
                  <a:pt x="2105026" y="1052513"/>
                </a:cubicBezTo>
                <a:cubicBezTo>
                  <a:pt x="2105026" y="1633800"/>
                  <a:pt x="1633800" y="2105026"/>
                  <a:pt x="1052513" y="2105026"/>
                </a:cubicBezTo>
                <a:cubicBezTo>
                  <a:pt x="471226" y="2105026"/>
                  <a:pt x="0" y="1633800"/>
                  <a:pt x="0" y="1052513"/>
                </a:cubicBezTo>
                <a:cubicBezTo>
                  <a:pt x="0" y="471226"/>
                  <a:pt x="471226" y="0"/>
                  <a:pt x="1052513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39" l="0" r="0" t="-748"/>
            </a:stretch>
          </a:blip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0" name="Google Shape;850;p26"/>
          <p:cNvGrpSpPr/>
          <p:nvPr/>
        </p:nvGrpSpPr>
        <p:grpSpPr>
          <a:xfrm>
            <a:off x="4054256" y="1655681"/>
            <a:ext cx="1043550" cy="364971"/>
            <a:chOff x="3275588" y="2968328"/>
            <a:chExt cx="1391400" cy="486628"/>
          </a:xfrm>
        </p:grpSpPr>
        <p:sp>
          <p:nvSpPr>
            <p:cNvPr id="851" name="Google Shape;851;p26"/>
            <p:cNvSpPr txBox="1"/>
            <p:nvPr/>
          </p:nvSpPr>
          <p:spPr>
            <a:xfrm>
              <a:off x="3275588" y="2968328"/>
              <a:ext cx="13914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TEAM MEMBER 3</a:t>
              </a:r>
              <a:endParaRPr sz="1100"/>
            </a:p>
          </p:txBody>
        </p:sp>
        <p:sp>
          <p:nvSpPr>
            <p:cNvPr id="852" name="Google Shape;852;p26"/>
            <p:cNvSpPr txBox="1"/>
            <p:nvPr/>
          </p:nvSpPr>
          <p:spPr>
            <a:xfrm>
              <a:off x="3423867" y="3239556"/>
              <a:ext cx="10263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Project Manager</a:t>
              </a:r>
              <a:endParaRPr sz="1100"/>
            </a:p>
          </p:txBody>
        </p:sp>
      </p:grpSp>
      <p:grpSp>
        <p:nvGrpSpPr>
          <p:cNvPr id="853" name="Google Shape;853;p26"/>
          <p:cNvGrpSpPr/>
          <p:nvPr/>
        </p:nvGrpSpPr>
        <p:grpSpPr>
          <a:xfrm>
            <a:off x="5325166" y="648085"/>
            <a:ext cx="934781" cy="934781"/>
            <a:chOff x="7834822" y="864113"/>
            <a:chExt cx="1246374" cy="1246374"/>
          </a:xfrm>
        </p:grpSpPr>
        <p:sp>
          <p:nvSpPr>
            <p:cNvPr id="854" name="Google Shape;854;p26"/>
            <p:cNvSpPr/>
            <p:nvPr/>
          </p:nvSpPr>
          <p:spPr>
            <a:xfrm>
              <a:off x="7834822" y="864113"/>
              <a:ext cx="1246374" cy="1246374"/>
            </a:xfrm>
            <a:custGeom>
              <a:rect b="b" l="l" r="r" t="t"/>
              <a:pathLst>
                <a:path extrusionOk="0" h="3096582" w="3096582">
                  <a:moveTo>
                    <a:pt x="103358" y="995664"/>
                  </a:moveTo>
                  <a:lnTo>
                    <a:pt x="120757" y="1013063"/>
                  </a:lnTo>
                  <a:lnTo>
                    <a:pt x="90943" y="1094520"/>
                  </a:lnTo>
                  <a:cubicBezTo>
                    <a:pt x="46358" y="1237866"/>
                    <a:pt x="22339" y="1390274"/>
                    <a:pt x="22339" y="1548291"/>
                  </a:cubicBezTo>
                  <a:cubicBezTo>
                    <a:pt x="22339" y="2391051"/>
                    <a:pt x="705531" y="3074243"/>
                    <a:pt x="1548291" y="3074243"/>
                  </a:cubicBezTo>
                  <a:cubicBezTo>
                    <a:pt x="1706309" y="3074243"/>
                    <a:pt x="1858716" y="3050225"/>
                    <a:pt x="2002063" y="3005639"/>
                  </a:cubicBezTo>
                  <a:lnTo>
                    <a:pt x="2083520" y="2975826"/>
                  </a:lnTo>
                  <a:lnTo>
                    <a:pt x="2100918" y="2993224"/>
                  </a:lnTo>
                  <a:lnTo>
                    <a:pt x="2008706" y="3026974"/>
                  </a:lnTo>
                  <a:cubicBezTo>
                    <a:pt x="1863261" y="3072212"/>
                    <a:pt x="1708622" y="3096582"/>
                    <a:pt x="1548291" y="3096582"/>
                  </a:cubicBezTo>
                  <a:cubicBezTo>
                    <a:pt x="693193" y="3096582"/>
                    <a:pt x="0" y="2403389"/>
                    <a:pt x="0" y="1548291"/>
                  </a:cubicBezTo>
                  <a:cubicBezTo>
                    <a:pt x="0" y="1387960"/>
                    <a:pt x="24370" y="1233321"/>
                    <a:pt x="69608" y="1087877"/>
                  </a:cubicBezTo>
                  <a:close/>
                  <a:moveTo>
                    <a:pt x="1548291" y="0"/>
                  </a:moveTo>
                  <a:cubicBezTo>
                    <a:pt x="2403389" y="0"/>
                    <a:pt x="3096582" y="693193"/>
                    <a:pt x="3096582" y="1548291"/>
                  </a:cubicBezTo>
                  <a:cubicBezTo>
                    <a:pt x="3096582" y="1708622"/>
                    <a:pt x="3072212" y="1863261"/>
                    <a:pt x="3026974" y="2008706"/>
                  </a:cubicBezTo>
                  <a:lnTo>
                    <a:pt x="2978986" y="2139818"/>
                  </a:lnTo>
                  <a:lnTo>
                    <a:pt x="2961588" y="2122420"/>
                  </a:lnTo>
                  <a:lnTo>
                    <a:pt x="3005639" y="2002063"/>
                  </a:lnTo>
                  <a:cubicBezTo>
                    <a:pt x="3050225" y="1858716"/>
                    <a:pt x="3074243" y="1706309"/>
                    <a:pt x="3074243" y="1548291"/>
                  </a:cubicBezTo>
                  <a:cubicBezTo>
                    <a:pt x="3074243" y="705531"/>
                    <a:pt x="2391051" y="22339"/>
                    <a:pt x="1548291" y="22339"/>
                  </a:cubicBezTo>
                  <a:cubicBezTo>
                    <a:pt x="1390274" y="22339"/>
                    <a:pt x="1237866" y="46358"/>
                    <a:pt x="1094520" y="90943"/>
                  </a:cubicBezTo>
                  <a:lnTo>
                    <a:pt x="974162" y="134994"/>
                  </a:lnTo>
                  <a:lnTo>
                    <a:pt x="956764" y="117596"/>
                  </a:lnTo>
                  <a:lnTo>
                    <a:pt x="1087877" y="69608"/>
                  </a:lnTo>
                  <a:cubicBezTo>
                    <a:pt x="1233321" y="24370"/>
                    <a:pt x="1387960" y="0"/>
                    <a:pt x="15482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55" name="Google Shape;855;p26"/>
            <p:cNvSpPr/>
            <p:nvPr/>
          </p:nvSpPr>
          <p:spPr>
            <a:xfrm>
              <a:off x="7935394" y="962847"/>
              <a:ext cx="1048645" cy="1048645"/>
            </a:xfrm>
            <a:custGeom>
              <a:rect b="b" l="l" r="r" t="t"/>
              <a:pathLst>
                <a:path extrusionOk="0" h="2605328" w="2605328">
                  <a:moveTo>
                    <a:pt x="2483210" y="754614"/>
                  </a:moveTo>
                  <a:lnTo>
                    <a:pt x="2502958" y="795609"/>
                  </a:lnTo>
                  <a:cubicBezTo>
                    <a:pt x="2568877" y="951457"/>
                    <a:pt x="2605328" y="1122804"/>
                    <a:pt x="2605328" y="1302664"/>
                  </a:cubicBezTo>
                  <a:cubicBezTo>
                    <a:pt x="2605328" y="2022105"/>
                    <a:pt x="2022105" y="2605328"/>
                    <a:pt x="1302664" y="2605328"/>
                  </a:cubicBezTo>
                  <a:cubicBezTo>
                    <a:pt x="1122804" y="2605328"/>
                    <a:pt x="951457" y="2568877"/>
                    <a:pt x="795609" y="2502958"/>
                  </a:cubicBezTo>
                  <a:lnTo>
                    <a:pt x="754613" y="2483210"/>
                  </a:lnTo>
                  <a:lnTo>
                    <a:pt x="770232" y="2467591"/>
                  </a:lnTo>
                  <a:lnTo>
                    <a:pt x="799932" y="2481899"/>
                  </a:lnTo>
                  <a:cubicBezTo>
                    <a:pt x="953046" y="2546660"/>
                    <a:pt x="1121386" y="2582472"/>
                    <a:pt x="1298091" y="2582472"/>
                  </a:cubicBezTo>
                  <a:cubicBezTo>
                    <a:pt x="2004910" y="2582472"/>
                    <a:pt x="2577900" y="2009482"/>
                    <a:pt x="2577900" y="1302663"/>
                  </a:cubicBezTo>
                  <a:cubicBezTo>
                    <a:pt x="2577900" y="1125958"/>
                    <a:pt x="2542088" y="957618"/>
                    <a:pt x="2477326" y="804504"/>
                  </a:cubicBezTo>
                  <a:lnTo>
                    <a:pt x="2463019" y="774804"/>
                  </a:lnTo>
                  <a:close/>
                  <a:moveTo>
                    <a:pt x="1302664" y="0"/>
                  </a:moveTo>
                  <a:cubicBezTo>
                    <a:pt x="1482524" y="0"/>
                    <a:pt x="1653871" y="36452"/>
                    <a:pt x="1809720" y="102370"/>
                  </a:cubicBezTo>
                  <a:lnTo>
                    <a:pt x="1844541" y="119144"/>
                  </a:lnTo>
                  <a:lnTo>
                    <a:pt x="1825950" y="137735"/>
                  </a:lnTo>
                  <a:lnTo>
                    <a:pt x="1796251" y="123428"/>
                  </a:lnTo>
                  <a:cubicBezTo>
                    <a:pt x="1643136" y="58666"/>
                    <a:pt x="1474796" y="22854"/>
                    <a:pt x="1298091" y="22854"/>
                  </a:cubicBezTo>
                  <a:cubicBezTo>
                    <a:pt x="591272" y="22854"/>
                    <a:pt x="18282" y="595844"/>
                    <a:pt x="18282" y="1302663"/>
                  </a:cubicBezTo>
                  <a:cubicBezTo>
                    <a:pt x="18282" y="1479368"/>
                    <a:pt x="54094" y="1647708"/>
                    <a:pt x="118856" y="1800823"/>
                  </a:cubicBezTo>
                  <a:lnTo>
                    <a:pt x="133163" y="1830522"/>
                  </a:lnTo>
                  <a:lnTo>
                    <a:pt x="119144" y="1844541"/>
                  </a:lnTo>
                  <a:lnTo>
                    <a:pt x="102370" y="1809719"/>
                  </a:lnTo>
                  <a:cubicBezTo>
                    <a:pt x="36452" y="1653871"/>
                    <a:pt x="0" y="1482524"/>
                    <a:pt x="0" y="1302664"/>
                  </a:cubicBezTo>
                  <a:cubicBezTo>
                    <a:pt x="0" y="583223"/>
                    <a:pt x="583223" y="0"/>
                    <a:pt x="13026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856" name="Google Shape;856;p26"/>
          <p:cNvSpPr/>
          <p:nvPr/>
        </p:nvSpPr>
        <p:spPr>
          <a:xfrm>
            <a:off x="5475904" y="797550"/>
            <a:ext cx="636770" cy="636770"/>
          </a:xfrm>
          <a:custGeom>
            <a:rect b="b" l="l" r="r" t="t"/>
            <a:pathLst>
              <a:path extrusionOk="0" h="2105026" w="2105026">
                <a:moveTo>
                  <a:pt x="1052513" y="0"/>
                </a:moveTo>
                <a:cubicBezTo>
                  <a:pt x="1633800" y="0"/>
                  <a:pt x="2105026" y="471226"/>
                  <a:pt x="2105026" y="1052513"/>
                </a:cubicBezTo>
                <a:cubicBezTo>
                  <a:pt x="2105026" y="1633800"/>
                  <a:pt x="1633800" y="2105026"/>
                  <a:pt x="1052513" y="2105026"/>
                </a:cubicBezTo>
                <a:cubicBezTo>
                  <a:pt x="471226" y="2105026"/>
                  <a:pt x="0" y="1633800"/>
                  <a:pt x="0" y="1052513"/>
                </a:cubicBezTo>
                <a:cubicBezTo>
                  <a:pt x="0" y="471226"/>
                  <a:pt x="471226" y="0"/>
                  <a:pt x="1052513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39" l="0" r="0" t="-748"/>
            </a:stretch>
          </a:blip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7" name="Google Shape;857;p26"/>
          <p:cNvGrpSpPr/>
          <p:nvPr/>
        </p:nvGrpSpPr>
        <p:grpSpPr>
          <a:xfrm>
            <a:off x="5291681" y="1655681"/>
            <a:ext cx="1043550" cy="364971"/>
            <a:chOff x="3269976" y="2968328"/>
            <a:chExt cx="1391400" cy="486628"/>
          </a:xfrm>
        </p:grpSpPr>
        <p:sp>
          <p:nvSpPr>
            <p:cNvPr id="858" name="Google Shape;858;p26"/>
            <p:cNvSpPr txBox="1"/>
            <p:nvPr/>
          </p:nvSpPr>
          <p:spPr>
            <a:xfrm>
              <a:off x="3269976" y="2968328"/>
              <a:ext cx="13914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TEAM MEMBER 4</a:t>
              </a:r>
              <a:endParaRPr sz="1100"/>
            </a:p>
          </p:txBody>
        </p:sp>
        <p:sp>
          <p:nvSpPr>
            <p:cNvPr id="859" name="Google Shape;859;p26"/>
            <p:cNvSpPr txBox="1"/>
            <p:nvPr/>
          </p:nvSpPr>
          <p:spPr>
            <a:xfrm>
              <a:off x="3423867" y="3239556"/>
              <a:ext cx="10263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Project Manager</a:t>
              </a:r>
              <a:endParaRPr sz="1100"/>
            </a:p>
          </p:txBody>
        </p:sp>
      </p:grpSp>
      <p:grpSp>
        <p:nvGrpSpPr>
          <p:cNvPr id="860" name="Google Shape;860;p26"/>
          <p:cNvGrpSpPr/>
          <p:nvPr/>
        </p:nvGrpSpPr>
        <p:grpSpPr>
          <a:xfrm>
            <a:off x="6566800" y="648085"/>
            <a:ext cx="934781" cy="934781"/>
            <a:chOff x="9490333" y="864113"/>
            <a:chExt cx="1246374" cy="1246374"/>
          </a:xfrm>
        </p:grpSpPr>
        <p:sp>
          <p:nvSpPr>
            <p:cNvPr id="861" name="Google Shape;861;p26"/>
            <p:cNvSpPr/>
            <p:nvPr/>
          </p:nvSpPr>
          <p:spPr>
            <a:xfrm>
              <a:off x="9490333" y="864113"/>
              <a:ext cx="1246374" cy="1246374"/>
            </a:xfrm>
            <a:custGeom>
              <a:rect b="b" l="l" r="r" t="t"/>
              <a:pathLst>
                <a:path extrusionOk="0" h="3096582" w="3096582">
                  <a:moveTo>
                    <a:pt x="103358" y="995664"/>
                  </a:moveTo>
                  <a:lnTo>
                    <a:pt x="120757" y="1013063"/>
                  </a:lnTo>
                  <a:lnTo>
                    <a:pt x="90943" y="1094520"/>
                  </a:lnTo>
                  <a:cubicBezTo>
                    <a:pt x="46358" y="1237866"/>
                    <a:pt x="22339" y="1390274"/>
                    <a:pt x="22339" y="1548291"/>
                  </a:cubicBezTo>
                  <a:cubicBezTo>
                    <a:pt x="22339" y="2391051"/>
                    <a:pt x="705531" y="3074243"/>
                    <a:pt x="1548291" y="3074243"/>
                  </a:cubicBezTo>
                  <a:cubicBezTo>
                    <a:pt x="1706309" y="3074243"/>
                    <a:pt x="1858716" y="3050225"/>
                    <a:pt x="2002063" y="3005639"/>
                  </a:cubicBezTo>
                  <a:lnTo>
                    <a:pt x="2083520" y="2975826"/>
                  </a:lnTo>
                  <a:lnTo>
                    <a:pt x="2100918" y="2993224"/>
                  </a:lnTo>
                  <a:lnTo>
                    <a:pt x="2008706" y="3026974"/>
                  </a:lnTo>
                  <a:cubicBezTo>
                    <a:pt x="1863261" y="3072212"/>
                    <a:pt x="1708622" y="3096582"/>
                    <a:pt x="1548291" y="3096582"/>
                  </a:cubicBezTo>
                  <a:cubicBezTo>
                    <a:pt x="693193" y="3096582"/>
                    <a:pt x="0" y="2403389"/>
                    <a:pt x="0" y="1548291"/>
                  </a:cubicBezTo>
                  <a:cubicBezTo>
                    <a:pt x="0" y="1387960"/>
                    <a:pt x="24370" y="1233321"/>
                    <a:pt x="69608" y="1087877"/>
                  </a:cubicBezTo>
                  <a:close/>
                  <a:moveTo>
                    <a:pt x="1548291" y="0"/>
                  </a:moveTo>
                  <a:cubicBezTo>
                    <a:pt x="2403389" y="0"/>
                    <a:pt x="3096582" y="693193"/>
                    <a:pt x="3096582" y="1548291"/>
                  </a:cubicBezTo>
                  <a:cubicBezTo>
                    <a:pt x="3096582" y="1708622"/>
                    <a:pt x="3072212" y="1863261"/>
                    <a:pt x="3026974" y="2008706"/>
                  </a:cubicBezTo>
                  <a:lnTo>
                    <a:pt x="2978986" y="2139818"/>
                  </a:lnTo>
                  <a:lnTo>
                    <a:pt x="2961588" y="2122420"/>
                  </a:lnTo>
                  <a:lnTo>
                    <a:pt x="3005639" y="2002063"/>
                  </a:lnTo>
                  <a:cubicBezTo>
                    <a:pt x="3050225" y="1858716"/>
                    <a:pt x="3074243" y="1706309"/>
                    <a:pt x="3074243" y="1548291"/>
                  </a:cubicBezTo>
                  <a:cubicBezTo>
                    <a:pt x="3074243" y="705531"/>
                    <a:pt x="2391051" y="22339"/>
                    <a:pt x="1548291" y="22339"/>
                  </a:cubicBezTo>
                  <a:cubicBezTo>
                    <a:pt x="1390274" y="22339"/>
                    <a:pt x="1237866" y="46358"/>
                    <a:pt x="1094520" y="90943"/>
                  </a:cubicBezTo>
                  <a:lnTo>
                    <a:pt x="974162" y="134994"/>
                  </a:lnTo>
                  <a:lnTo>
                    <a:pt x="956764" y="117596"/>
                  </a:lnTo>
                  <a:lnTo>
                    <a:pt x="1087877" y="69608"/>
                  </a:lnTo>
                  <a:cubicBezTo>
                    <a:pt x="1233321" y="24370"/>
                    <a:pt x="1387960" y="0"/>
                    <a:pt x="15482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62" name="Google Shape;862;p26"/>
            <p:cNvSpPr/>
            <p:nvPr/>
          </p:nvSpPr>
          <p:spPr>
            <a:xfrm>
              <a:off x="9590905" y="962847"/>
              <a:ext cx="1048645" cy="1048645"/>
            </a:xfrm>
            <a:custGeom>
              <a:rect b="b" l="l" r="r" t="t"/>
              <a:pathLst>
                <a:path extrusionOk="0" h="2605328" w="2605328">
                  <a:moveTo>
                    <a:pt x="2483210" y="754614"/>
                  </a:moveTo>
                  <a:lnTo>
                    <a:pt x="2502958" y="795609"/>
                  </a:lnTo>
                  <a:cubicBezTo>
                    <a:pt x="2568877" y="951457"/>
                    <a:pt x="2605328" y="1122804"/>
                    <a:pt x="2605328" y="1302664"/>
                  </a:cubicBezTo>
                  <a:cubicBezTo>
                    <a:pt x="2605328" y="2022105"/>
                    <a:pt x="2022105" y="2605328"/>
                    <a:pt x="1302664" y="2605328"/>
                  </a:cubicBezTo>
                  <a:cubicBezTo>
                    <a:pt x="1122804" y="2605328"/>
                    <a:pt x="951457" y="2568877"/>
                    <a:pt x="795609" y="2502958"/>
                  </a:cubicBezTo>
                  <a:lnTo>
                    <a:pt x="754613" y="2483210"/>
                  </a:lnTo>
                  <a:lnTo>
                    <a:pt x="770232" y="2467591"/>
                  </a:lnTo>
                  <a:lnTo>
                    <a:pt x="799932" y="2481899"/>
                  </a:lnTo>
                  <a:cubicBezTo>
                    <a:pt x="953046" y="2546660"/>
                    <a:pt x="1121386" y="2582472"/>
                    <a:pt x="1298091" y="2582472"/>
                  </a:cubicBezTo>
                  <a:cubicBezTo>
                    <a:pt x="2004910" y="2582472"/>
                    <a:pt x="2577900" y="2009482"/>
                    <a:pt x="2577900" y="1302663"/>
                  </a:cubicBezTo>
                  <a:cubicBezTo>
                    <a:pt x="2577900" y="1125958"/>
                    <a:pt x="2542088" y="957618"/>
                    <a:pt x="2477326" y="804504"/>
                  </a:cubicBezTo>
                  <a:lnTo>
                    <a:pt x="2463019" y="774804"/>
                  </a:lnTo>
                  <a:close/>
                  <a:moveTo>
                    <a:pt x="1302664" y="0"/>
                  </a:moveTo>
                  <a:cubicBezTo>
                    <a:pt x="1482524" y="0"/>
                    <a:pt x="1653871" y="36452"/>
                    <a:pt x="1809720" y="102370"/>
                  </a:cubicBezTo>
                  <a:lnTo>
                    <a:pt x="1844541" y="119144"/>
                  </a:lnTo>
                  <a:lnTo>
                    <a:pt x="1825950" y="137735"/>
                  </a:lnTo>
                  <a:lnTo>
                    <a:pt x="1796251" y="123428"/>
                  </a:lnTo>
                  <a:cubicBezTo>
                    <a:pt x="1643136" y="58666"/>
                    <a:pt x="1474796" y="22854"/>
                    <a:pt x="1298091" y="22854"/>
                  </a:cubicBezTo>
                  <a:cubicBezTo>
                    <a:pt x="591272" y="22854"/>
                    <a:pt x="18282" y="595844"/>
                    <a:pt x="18282" y="1302663"/>
                  </a:cubicBezTo>
                  <a:cubicBezTo>
                    <a:pt x="18282" y="1479368"/>
                    <a:pt x="54094" y="1647708"/>
                    <a:pt x="118856" y="1800823"/>
                  </a:cubicBezTo>
                  <a:lnTo>
                    <a:pt x="133163" y="1830522"/>
                  </a:lnTo>
                  <a:lnTo>
                    <a:pt x="119144" y="1844541"/>
                  </a:lnTo>
                  <a:lnTo>
                    <a:pt x="102370" y="1809719"/>
                  </a:lnTo>
                  <a:cubicBezTo>
                    <a:pt x="36452" y="1653871"/>
                    <a:pt x="0" y="1482524"/>
                    <a:pt x="0" y="1302664"/>
                  </a:cubicBezTo>
                  <a:cubicBezTo>
                    <a:pt x="0" y="583223"/>
                    <a:pt x="583223" y="0"/>
                    <a:pt x="13026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863" name="Google Shape;863;p26"/>
          <p:cNvSpPr/>
          <p:nvPr/>
        </p:nvSpPr>
        <p:spPr>
          <a:xfrm>
            <a:off x="6717537" y="797550"/>
            <a:ext cx="636770" cy="636770"/>
          </a:xfrm>
          <a:custGeom>
            <a:rect b="b" l="l" r="r" t="t"/>
            <a:pathLst>
              <a:path extrusionOk="0" h="2105026" w="2105026">
                <a:moveTo>
                  <a:pt x="1052513" y="0"/>
                </a:moveTo>
                <a:cubicBezTo>
                  <a:pt x="1633800" y="0"/>
                  <a:pt x="2105026" y="471226"/>
                  <a:pt x="2105026" y="1052513"/>
                </a:cubicBezTo>
                <a:cubicBezTo>
                  <a:pt x="2105026" y="1633800"/>
                  <a:pt x="1633800" y="2105026"/>
                  <a:pt x="1052513" y="2105026"/>
                </a:cubicBezTo>
                <a:cubicBezTo>
                  <a:pt x="471226" y="2105026"/>
                  <a:pt x="0" y="1633800"/>
                  <a:pt x="0" y="1052513"/>
                </a:cubicBezTo>
                <a:cubicBezTo>
                  <a:pt x="0" y="471226"/>
                  <a:pt x="471226" y="0"/>
                  <a:pt x="1052513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39" l="0" r="0" t="-748"/>
            </a:stretch>
          </a:blip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4" name="Google Shape;864;p26"/>
          <p:cNvGrpSpPr/>
          <p:nvPr/>
        </p:nvGrpSpPr>
        <p:grpSpPr>
          <a:xfrm>
            <a:off x="6535125" y="1655681"/>
            <a:ext cx="1078200" cy="364971"/>
            <a:chOff x="3272390" y="2968328"/>
            <a:chExt cx="1437600" cy="486628"/>
          </a:xfrm>
        </p:grpSpPr>
        <p:sp>
          <p:nvSpPr>
            <p:cNvPr id="865" name="Google Shape;865;p26"/>
            <p:cNvSpPr txBox="1"/>
            <p:nvPr/>
          </p:nvSpPr>
          <p:spPr>
            <a:xfrm>
              <a:off x="3272390" y="2968328"/>
              <a:ext cx="14376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TEAM MEMBER 5</a:t>
              </a:r>
              <a:endParaRPr sz="1100"/>
            </a:p>
          </p:txBody>
        </p:sp>
        <p:sp>
          <p:nvSpPr>
            <p:cNvPr id="866" name="Google Shape;866;p26"/>
            <p:cNvSpPr txBox="1"/>
            <p:nvPr/>
          </p:nvSpPr>
          <p:spPr>
            <a:xfrm>
              <a:off x="3423867" y="3239556"/>
              <a:ext cx="10263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Project Manager</a:t>
              </a:r>
              <a:endParaRPr sz="1100"/>
            </a:p>
          </p:txBody>
        </p:sp>
      </p:grpSp>
      <p:sp>
        <p:nvSpPr>
          <p:cNvPr id="867" name="Google Shape;867;p2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8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8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8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9100F"/>
      </a:dk1>
      <a:lt1>
        <a:srgbClr val="F9F8F5"/>
      </a:lt1>
      <a:dk2>
        <a:srgbClr val="09100F"/>
      </a:dk2>
      <a:lt2>
        <a:srgbClr val="F9F8F5"/>
      </a:lt2>
      <a:accent1>
        <a:srgbClr val="09100F"/>
      </a:accent1>
      <a:accent2>
        <a:srgbClr val="F9F8F5"/>
      </a:accent2>
      <a:accent3>
        <a:srgbClr val="F5F1E8"/>
      </a:accent3>
      <a:accent4>
        <a:srgbClr val="B5B7B7"/>
      </a:accent4>
      <a:accent5>
        <a:srgbClr val="6C706F"/>
      </a:accent5>
      <a:accent6>
        <a:srgbClr val="09100F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