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1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</p:sldIdLst>
  <p:sldSz cy="6858000" cx="12192000"/>
  <p:notesSz cx="6858000" cy="9144000"/>
  <p:embeddedFontLst>
    <p:embeddedFont>
      <p:font typeface="Poppins"/>
      <p:regular r:id="rId22"/>
      <p:bold r:id="rId23"/>
      <p:italic r:id="rId24"/>
      <p:boldItalic r:id="rId25"/>
    </p:embeddedFont>
    <p:embeddedFont>
      <p:font typeface="Helvetica Neue"/>
      <p:regular r:id="rId26"/>
      <p:bold r:id="rId27"/>
      <p:italic r:id="rId28"/>
      <p:boldItalic r:id="rId29"/>
    </p:embeddedFont>
    <p:embeddedFont>
      <p:font typeface="Century Gothic"/>
      <p:regular r:id="rId30"/>
      <p:bold r:id="rId31"/>
      <p:italic r:id="rId32"/>
      <p:boldItalic r:id="rId33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pos="3840">
          <p15:clr>
            <a:srgbClr val="A4A3A4"/>
          </p15:clr>
        </p15:guide>
        <p15:guide id="2" orient="horz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ADC72B84-3F23-42A2-8682-54BE980D9F0C}">
  <a:tblStyle styleId="{ADC72B84-3F23-42A2-8682-54BE980D9F0C}" styleName="Table_0">
    <a:wholeTbl>
      <a:tcTxStyle b="off" i="off">
        <a:font>
          <a:latin typeface="Helvetica Neue Medium"/>
          <a:ea typeface="Helvetica Neue Medium"/>
          <a:cs typeface="Helvetica Neue Medium"/>
        </a:font>
        <a:schemeClr val="dk1"/>
      </a:tcTxStyle>
      <a:tcStyle>
        <a:tcBdr>
          <a:left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insideV>
        </a:tcBdr>
        <a:fill>
          <a:solidFill>
            <a:srgbClr val="FFE9E8"/>
          </a:solidFill>
        </a:fill>
      </a:tcStyle>
    </a:wholeTbl>
    <a:band1H>
      <a:tcTxStyle/>
      <a:tcStyle>
        <a:fill>
          <a:solidFill>
            <a:srgbClr val="FFD0CE"/>
          </a:solidFill>
        </a:fill>
      </a:tcStyle>
    </a:band1H>
    <a:band2H>
      <a:tcTxStyle/>
    </a:band2H>
    <a:band1V>
      <a:tcTxStyle/>
      <a:tcStyle>
        <a:fill>
          <a:solidFill>
            <a:srgbClr val="FFD0CE"/>
          </a:solidFill>
        </a:fill>
      </a:tcStyle>
    </a:band1V>
    <a:band2V>
      <a:tcTxStyle/>
    </a:band2V>
    <a:lastCol>
      <a:tcTxStyle b="on" i="off">
        <a:font>
          <a:latin typeface="Helvetica Neue Medium"/>
          <a:ea typeface="Helvetica Neue Medium"/>
          <a:cs typeface="Helvetica Neue Medium"/>
        </a:font>
        <a:schemeClr val="lt1"/>
      </a:tcTxStyle>
      <a:tcStyle>
        <a:fill>
          <a:solidFill>
            <a:schemeClr val="accent1"/>
          </a:solidFill>
        </a:fill>
      </a:tcStyle>
    </a:lastCol>
    <a:firstCol>
      <a:tcTxStyle b="on" i="off">
        <a:font>
          <a:latin typeface="Helvetica Neue Medium"/>
          <a:ea typeface="Helvetica Neue Medium"/>
          <a:cs typeface="Helvetica Neue Medium"/>
        </a:font>
        <a:schemeClr val="lt1"/>
      </a:tcTxStyle>
      <a:tcStyle>
        <a:fill>
          <a:solidFill>
            <a:schemeClr val="accent1"/>
          </a:solidFill>
        </a:fill>
      </a:tcStyle>
    </a:firstCol>
    <a:lastRow>
      <a:tcTxStyle b="on" i="off">
        <a:font>
          <a:latin typeface="Helvetica Neue Medium"/>
          <a:ea typeface="Helvetica Neue Medium"/>
          <a:cs typeface="Helvetica Neue Medium"/>
        </a:font>
        <a:schemeClr val="lt1"/>
      </a:tcTxStyle>
      <a:tcStyle>
        <a:tcBdr>
          <a:top>
            <a:ln cap="flat" cmpd="sng" w="381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top>
        </a:tcBdr>
        <a:fill>
          <a:solidFill>
            <a:schemeClr val="accent1"/>
          </a:solidFill>
        </a:fill>
      </a:tcStyle>
    </a:lastRow>
    <a:seCell>
      <a:tcTxStyle/>
    </a:seCell>
    <a:swCell>
      <a:tcTxStyle/>
    </a:swCell>
    <a:firstRow>
      <a:tcTxStyle b="on" i="off">
        <a:font>
          <a:latin typeface="Helvetica Neue Medium"/>
          <a:ea typeface="Helvetica Neue Medium"/>
          <a:cs typeface="Helvetica Neue Medium"/>
        </a:font>
        <a:schemeClr val="lt1"/>
      </a:tcTxStyle>
      <a:tcStyle>
        <a:tcBdr>
          <a:bottom>
            <a:ln cap="flat" cmpd="sng" w="381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bottom>
        </a:tcBdr>
        <a:fill>
          <a:solidFill>
            <a:schemeClr val="accent1"/>
          </a:solidFill>
        </a:fill>
      </a:tcStyle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3840"/>
        <p:guide pos="2160" orient="horz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4.xml"/><Relationship Id="rId22" Type="http://schemas.openxmlformats.org/officeDocument/2006/relationships/font" Target="fonts/Poppins-regular.fntdata"/><Relationship Id="rId21" Type="http://schemas.openxmlformats.org/officeDocument/2006/relationships/slide" Target="slides/slide15.xml"/><Relationship Id="rId24" Type="http://schemas.openxmlformats.org/officeDocument/2006/relationships/font" Target="fonts/Poppins-italic.fntdata"/><Relationship Id="rId23" Type="http://schemas.openxmlformats.org/officeDocument/2006/relationships/font" Target="fonts/Poppins-bold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9" Type="http://schemas.openxmlformats.org/officeDocument/2006/relationships/slide" Target="slides/slide3.xml"/><Relationship Id="rId26" Type="http://schemas.openxmlformats.org/officeDocument/2006/relationships/font" Target="fonts/HelveticaNeue-regular.fntdata"/><Relationship Id="rId25" Type="http://schemas.openxmlformats.org/officeDocument/2006/relationships/font" Target="fonts/Poppins-boldItalic.fntdata"/><Relationship Id="rId28" Type="http://schemas.openxmlformats.org/officeDocument/2006/relationships/font" Target="fonts/HelveticaNeue-italic.fntdata"/><Relationship Id="rId27" Type="http://schemas.openxmlformats.org/officeDocument/2006/relationships/font" Target="fonts/HelveticaNeue-bold.fntdata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29" Type="http://schemas.openxmlformats.org/officeDocument/2006/relationships/font" Target="fonts/HelveticaNeue-boldItalic.fntdata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31" Type="http://schemas.openxmlformats.org/officeDocument/2006/relationships/font" Target="fonts/CenturyGothic-bold.fntdata"/><Relationship Id="rId30" Type="http://schemas.openxmlformats.org/officeDocument/2006/relationships/font" Target="fonts/CenturyGothic-regular.fntdata"/><Relationship Id="rId11" Type="http://schemas.openxmlformats.org/officeDocument/2006/relationships/slide" Target="slides/slide5.xml"/><Relationship Id="rId33" Type="http://schemas.openxmlformats.org/officeDocument/2006/relationships/font" Target="fonts/CenturyGothic-boldItalic.fntdata"/><Relationship Id="rId10" Type="http://schemas.openxmlformats.org/officeDocument/2006/relationships/slide" Target="slides/slide4.xml"/><Relationship Id="rId32" Type="http://schemas.openxmlformats.org/officeDocument/2006/relationships/font" Target="fonts/CenturyGothic-italic.fntdata"/><Relationship Id="rId13" Type="http://schemas.openxmlformats.org/officeDocument/2006/relationships/slide" Target="slides/slide7.xml"/><Relationship Id="rId12" Type="http://schemas.openxmlformats.org/officeDocument/2006/relationships/slide" Target="slides/slide6.xml"/><Relationship Id="rId15" Type="http://schemas.openxmlformats.org/officeDocument/2006/relationships/slide" Target="slides/slide9.xml"/><Relationship Id="rId14" Type="http://schemas.openxmlformats.org/officeDocument/2006/relationships/slide" Target="slides/slide8.xml"/><Relationship Id="rId17" Type="http://schemas.openxmlformats.org/officeDocument/2006/relationships/slide" Target="slides/slide11.xml"/><Relationship Id="rId16" Type="http://schemas.openxmlformats.org/officeDocument/2006/relationships/slide" Target="slides/slide10.xml"/><Relationship Id="rId19" Type="http://schemas.openxmlformats.org/officeDocument/2006/relationships/slide" Target="slides/slide13.xml"/><Relationship Id="rId18" Type="http://schemas.openxmlformats.org/officeDocument/2006/relationships/slide" Target="slides/slide1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100" u="none" cap="none" strike="noStrike">
                <a:latin typeface="Poppins"/>
                <a:ea typeface="Poppins"/>
                <a:cs typeface="Poppins"/>
                <a:sym typeface="Poppins"/>
              </a:defRPr>
            </a:lvl1pPr>
            <a:lvl2pPr indent="-228600" lvl="1" marL="914400" marR="0" rtl="0" algn="l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100" u="none" cap="none" strike="noStrike"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indent="-228600" lvl="2" marL="1371600" marR="0" rtl="0" algn="l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100" u="none" cap="none" strike="noStrike"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indent="-228600" lvl="3" marL="1828800" marR="0" rtl="0" algn="l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100" u="none" cap="none" strike="noStrike"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indent="-228600" lvl="4" marL="2286000" marR="0" rtl="0" algn="l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100" u="none" cap="none" strike="noStrike"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indent="-228600" lvl="5" marL="2743200" marR="0" rtl="0" algn="l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100" u="none" cap="none" strike="noStrike"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indent="-228600" lvl="6" marL="3200400" marR="0" rtl="0" algn="l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100" u="none" cap="none" strike="noStrike"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indent="-228600" lvl="7" marL="3657600" marR="0" rtl="0" algn="l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100" u="none" cap="none" strike="noStrike"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indent="-228600" lvl="8" marL="4114800" marR="0" rtl="0" algn="l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100" u="none" cap="none" strike="noStrike"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hyperlink" Target="https://certified.productmarketingalliance.com/p/positioning-certified?utm_source=misc&amp;utm_medium=resources&amp;utm_campaign=positioning-course-template" TargetMode="Externa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1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6" name="Google Shape;16;p1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i="1" lang="en-US">
                <a:solidFill>
                  <a:schemeClr val="dk1"/>
                </a:solidFill>
              </a:rPr>
              <a:t>P.s.</a:t>
            </a:r>
            <a:r>
              <a:rPr i="1" lang="en-US">
                <a:solidFill>
                  <a:schemeClr val="dk1"/>
                </a:solidFill>
              </a:rPr>
              <a:t> We've got a whole course on </a:t>
            </a:r>
            <a:r>
              <a:rPr i="1" lang="en-US" u="sng">
                <a:solidFill>
                  <a:srgbClr val="1155CC"/>
                </a:solidFill>
                <a:hlinkClick r:id="rId2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Positioning</a:t>
            </a:r>
            <a:r>
              <a:rPr i="1" lang="en-US">
                <a:solidFill>
                  <a:schemeClr val="dk1"/>
                </a:solidFill>
              </a:rPr>
              <a:t>, too. </a:t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81" name="Shape 3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2" name="Google Shape;382;p10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83" name="Google Shape;383;p10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23" name="Shape 4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4" name="Google Shape;424;p11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25" name="Google Shape;425;p11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56" name="Shape 4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7" name="Google Shape;457;p12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58" name="Google Shape;458;p12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3" name="Shape 5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4" name="Google Shape;504;p13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05" name="Google Shape;505;p13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53" name="Shape 5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4" name="Google Shape;554;p14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55" name="Google Shape;555;p14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0" name="Shape 5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1" name="Google Shape;561;p15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62" name="Google Shape;562;p15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4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2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6" name="Google Shape;36;p2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3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7" name="Google Shape;77;p3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Google Shape;172;p4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3" name="Google Shape;173;p4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8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Google Shape;219;p5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0" name="Google Shape;220;p5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58" name="Shape 2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" name="Google Shape;259;p6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0" name="Google Shape;260;p6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98" name="Shape 2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9" name="Google Shape;299;p7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00" name="Google Shape;300;p7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19" name="Shape 3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0" name="Google Shape;320;p8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21" name="Google Shape;321;p8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39" name="Shape 3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0" name="Google Shape;340;p9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41" name="Google Shape;341;p9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&amp; Subtitle" type="title">
  <p:cSld name="TITLE">
    <p:spTree>
      <p:nvGrpSpPr>
        <p:cNvPr id="6" name="Shape 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Google Shape;7;p2"/>
          <p:cNvSpPr txBox="1"/>
          <p:nvPr>
            <p:ph type="title"/>
          </p:nvPr>
        </p:nvSpPr>
        <p:spPr>
          <a:xfrm>
            <a:off x="889000" y="1149350"/>
            <a:ext cx="10414000" cy="23241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600"/>
              <a:buFont typeface="Poppins"/>
              <a:buNone/>
              <a:defRPr b="0" i="0" sz="5600" u="none" cap="none" strike="noStrike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defRPr>
            </a:lvl1pPr>
            <a:lvl2pPr lvl="1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600"/>
              <a:buFont typeface="Helvetica Neue"/>
              <a:buNone/>
              <a:defRPr b="0" i="0" sz="5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lvl="2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600"/>
              <a:buFont typeface="Helvetica Neue"/>
              <a:buNone/>
              <a:defRPr b="0" i="0" sz="5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lvl="3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600"/>
              <a:buFont typeface="Helvetica Neue"/>
              <a:buNone/>
              <a:defRPr b="0" i="0" sz="5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lvl="4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600"/>
              <a:buFont typeface="Helvetica Neue"/>
              <a:buNone/>
              <a:defRPr b="0" i="0" sz="5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lvl="5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600"/>
              <a:buFont typeface="Helvetica Neue"/>
              <a:buNone/>
              <a:defRPr b="0" i="0" sz="5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lvl="6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600"/>
              <a:buFont typeface="Helvetica Neue"/>
              <a:buNone/>
              <a:defRPr b="0" i="0" sz="5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lvl="7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600"/>
              <a:buFont typeface="Helvetica Neue"/>
              <a:buNone/>
              <a:defRPr b="0" i="0" sz="5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lvl="8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600"/>
              <a:buFont typeface="Helvetica Neue"/>
              <a:buNone/>
              <a:defRPr b="0" i="0" sz="5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/>
        </p:txBody>
      </p:sp>
      <p:sp>
        <p:nvSpPr>
          <p:cNvPr id="8" name="Google Shape;8;p2"/>
          <p:cNvSpPr txBox="1"/>
          <p:nvPr>
            <p:ph idx="1" type="body"/>
          </p:nvPr>
        </p:nvSpPr>
        <p:spPr>
          <a:xfrm>
            <a:off x="889000" y="3536950"/>
            <a:ext cx="10414000" cy="7937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Poppins"/>
              <a:buNone/>
              <a:defRPr b="0" i="0" sz="2700" u="none" cap="none" strike="noStrike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defRPr>
            </a:lvl1pPr>
            <a:lvl2pPr indent="-228600" lvl="1" marL="9144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Poppins"/>
              <a:buNone/>
              <a:defRPr b="0" i="0" sz="2700" u="none" cap="none" strike="noStrike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defRPr>
            </a:lvl2pPr>
            <a:lvl3pPr indent="-228600" lvl="2" marL="13716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Poppins"/>
              <a:buNone/>
              <a:defRPr b="0" i="0" sz="2700" u="none" cap="none" strike="noStrike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defRPr>
            </a:lvl3pPr>
            <a:lvl4pPr indent="-228600" lvl="3" marL="18288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Poppins"/>
              <a:buNone/>
              <a:defRPr b="0" i="0" sz="2700" u="none" cap="none" strike="noStrike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defRPr>
            </a:lvl4pPr>
            <a:lvl5pPr indent="-228600" lvl="4" marL="22860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Poppins"/>
              <a:buNone/>
              <a:defRPr b="0" i="0" sz="2700" u="none" cap="none" strike="noStrike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defRPr>
            </a:lvl5pPr>
            <a:lvl6pPr indent="-419100" lvl="5" marL="2743200" marR="0" rtl="0" algn="l">
              <a:lnSpc>
                <a:spcPct val="100000"/>
              </a:lnSpc>
              <a:spcBef>
                <a:spcPts val="295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Helvetica Neue"/>
              <a:buChar char="•"/>
              <a:defRPr b="0" i="0" sz="24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indent="-419100" lvl="6" marL="3200400" marR="0" rtl="0" algn="l">
              <a:lnSpc>
                <a:spcPct val="100000"/>
              </a:lnSpc>
              <a:spcBef>
                <a:spcPts val="295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Helvetica Neue"/>
              <a:buChar char="•"/>
              <a:defRPr b="0" i="0" sz="24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indent="-419100" lvl="7" marL="3657600" marR="0" rtl="0" algn="l">
              <a:lnSpc>
                <a:spcPct val="100000"/>
              </a:lnSpc>
              <a:spcBef>
                <a:spcPts val="295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Helvetica Neue"/>
              <a:buChar char="•"/>
              <a:defRPr b="0" i="0" sz="24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indent="-419100" lvl="8" marL="4114800" marR="0" rtl="0" algn="l">
              <a:lnSpc>
                <a:spcPct val="100000"/>
              </a:lnSpc>
              <a:spcBef>
                <a:spcPts val="295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Helvetica Neue"/>
              <a:buChar char="•"/>
              <a:defRPr b="0" i="0" sz="24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/>
        </p:txBody>
      </p:sp>
      <p:sp>
        <p:nvSpPr>
          <p:cNvPr id="9" name="Google Shape;9;p2"/>
          <p:cNvSpPr txBox="1"/>
          <p:nvPr>
            <p:ph idx="12" type="sldNum"/>
          </p:nvPr>
        </p:nvSpPr>
        <p:spPr>
          <a:xfrm>
            <a:off x="0" y="0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Poppins"/>
              <a:buNone/>
              <a:defRPr b="0" i="0" sz="1500" u="none" cap="none" strike="noStrike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defRPr>
            </a:lvl1pPr>
            <a:lvl2pPr indent="0" lvl="1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Poppins"/>
              <a:buNone/>
              <a:defRPr b="0" i="0" sz="1500" u="none" cap="none" strike="noStrike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defRPr>
            </a:lvl2pPr>
            <a:lvl3pPr indent="0" lvl="2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Poppins"/>
              <a:buNone/>
              <a:defRPr b="0" i="0" sz="1500" u="none" cap="none" strike="noStrike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defRPr>
            </a:lvl3pPr>
            <a:lvl4pPr indent="0" lvl="3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Poppins"/>
              <a:buNone/>
              <a:defRPr b="0" i="0" sz="1500" u="none" cap="none" strike="noStrike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defRPr>
            </a:lvl4pPr>
            <a:lvl5pPr indent="0" lvl="4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Poppins"/>
              <a:buNone/>
              <a:defRPr b="0" i="0" sz="1500" u="none" cap="none" strike="noStrike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defRPr>
            </a:lvl5pPr>
            <a:lvl6pPr indent="0" lvl="5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Poppins"/>
              <a:buNone/>
              <a:defRPr b="0" i="0" sz="1500" u="none" cap="none" strike="noStrike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defRPr>
            </a:lvl6pPr>
            <a:lvl7pPr indent="0" lvl="6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Poppins"/>
              <a:buNone/>
              <a:defRPr b="0" i="0" sz="1500" u="none" cap="none" strike="noStrike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defRPr>
            </a:lvl7pPr>
            <a:lvl8pPr indent="0" lvl="7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Poppins"/>
              <a:buNone/>
              <a:defRPr b="0" i="0" sz="1500" u="none" cap="none" strike="noStrike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defRPr>
            </a:lvl8pPr>
            <a:lvl9pPr indent="0" lvl="8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Poppins"/>
              <a:buNone/>
              <a:defRPr b="0" i="0" sz="1500" u="none" cap="none" strike="noStrike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hoto - Horizontal (with placeholder)">
  <p:cSld name="Photo - Horizontal (with placeholder)">
    <p:spTree>
      <p:nvGrpSpPr>
        <p:cNvPr id="10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Logo, company name&#10;&#10;Description automatically generated" id="11" name="Google Shape;11;p3"/>
          <p:cNvPicPr preferRelativeResize="0"/>
          <p:nvPr/>
        </p:nvPicPr>
        <p:blipFill rotWithShape="1">
          <a:blip r:embed="rId2">
            <a:alphaModFix/>
          </a:blip>
          <a:srcRect b="31800" l="19119" r="19797" t="29136"/>
          <a:stretch/>
        </p:blipFill>
        <p:spPr>
          <a:xfrm>
            <a:off x="11112928" y="388085"/>
            <a:ext cx="620219" cy="2564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hoto - Horizontal (with placeholder without page number)">
  <p:cSld name="Photo - Horizontal (with placeholder without page number)">
    <p:spTree>
      <p:nvGrpSpPr>
        <p:cNvPr id="12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Logo, company name&#10;&#10;Description automatically generated" id="13" name="Google Shape;13;p4"/>
          <p:cNvPicPr preferRelativeResize="0"/>
          <p:nvPr/>
        </p:nvPicPr>
        <p:blipFill rotWithShape="1">
          <a:blip r:embed="rId2">
            <a:alphaModFix/>
          </a:blip>
          <a:srcRect b="31800" l="19119" r="19797" t="29136"/>
          <a:stretch/>
        </p:blipFill>
        <p:spPr>
          <a:xfrm>
            <a:off x="11112928" y="388085"/>
            <a:ext cx="620219" cy="2564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ECF0F2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ECF0F2"/>
        </a:solidFill>
      </p:bgPr>
    </p:bg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5"/>
          <p:cNvSpPr/>
          <p:nvPr/>
        </p:nvSpPr>
        <p:spPr>
          <a:xfrm>
            <a:off x="2268918" y="1"/>
            <a:ext cx="7654160" cy="6858001"/>
          </a:xfrm>
          <a:custGeom>
            <a:rect b="b" l="l" r="r" t="t"/>
            <a:pathLst>
              <a:path extrusionOk="0" h="6858001" w="7654160">
                <a:moveTo>
                  <a:pt x="2246937" y="0"/>
                </a:moveTo>
                <a:lnTo>
                  <a:pt x="5407224" y="0"/>
                </a:lnTo>
                <a:lnTo>
                  <a:pt x="5486278" y="35740"/>
                </a:lnTo>
                <a:cubicBezTo>
                  <a:pt x="6768993" y="653815"/>
                  <a:pt x="7654160" y="1966251"/>
                  <a:pt x="7654160" y="3485428"/>
                </a:cubicBezTo>
                <a:cubicBezTo>
                  <a:pt x="7654160" y="4938554"/>
                  <a:pt x="6844291" y="6202525"/>
                  <a:pt x="5651294" y="6850600"/>
                </a:cubicBezTo>
                <a:lnTo>
                  <a:pt x="5636844" y="6858001"/>
                </a:lnTo>
                <a:lnTo>
                  <a:pt x="2017317" y="6858001"/>
                </a:lnTo>
                <a:lnTo>
                  <a:pt x="2002867" y="6850600"/>
                </a:lnTo>
                <a:cubicBezTo>
                  <a:pt x="809869" y="6202525"/>
                  <a:pt x="0" y="4938554"/>
                  <a:pt x="0" y="3485428"/>
                </a:cubicBezTo>
                <a:cubicBezTo>
                  <a:pt x="0" y="1966251"/>
                  <a:pt x="885167" y="653815"/>
                  <a:pt x="2167883" y="3574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  <a:effectLst>
            <a:outerShdw blurRad="381000" rotWithShape="0" algn="ctr" dir="5400000" dist="127000">
              <a:srgbClr val="A5A5A5">
                <a:alpha val="2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Helvetica Neue"/>
              <a:buNone/>
            </a:pPr>
            <a:r>
              <a:t/>
            </a:r>
            <a:endParaRPr b="1" i="0" sz="1500" u="none" cap="none" strike="noStrike">
              <a:solidFill>
                <a:schemeClr val="lt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19" name="Google Shape;19;p5"/>
          <p:cNvSpPr/>
          <p:nvPr/>
        </p:nvSpPr>
        <p:spPr>
          <a:xfrm>
            <a:off x="2958015" y="302624"/>
            <a:ext cx="6267902" cy="6272707"/>
          </a:xfrm>
          <a:prstGeom prst="ellipse">
            <a:avLst/>
          </a:prstGeom>
          <a:solidFill>
            <a:srgbClr val="ECF0F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Helvetica Neue"/>
              <a:buNone/>
            </a:pPr>
            <a:r>
              <a:t/>
            </a:r>
            <a:endParaRPr b="1" i="0" sz="1500" u="none" cap="none" strike="noStrike">
              <a:solidFill>
                <a:schemeClr val="lt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20" name="Google Shape;20;p5"/>
          <p:cNvSpPr/>
          <p:nvPr/>
        </p:nvSpPr>
        <p:spPr>
          <a:xfrm>
            <a:off x="1699918" y="-982098"/>
            <a:ext cx="8784094" cy="8784094"/>
          </a:xfrm>
          <a:prstGeom prst="arc">
            <a:avLst>
              <a:gd fmla="val 7837222" name="adj1"/>
              <a:gd fmla="val 13803460" name="adj2"/>
            </a:avLst>
          </a:prstGeom>
          <a:noFill/>
          <a:ln cap="rnd" cmpd="sng" w="19050">
            <a:solidFill>
              <a:schemeClr val="accen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Helvetica Neue"/>
              <a:buNone/>
            </a:pPr>
            <a:r>
              <a:t/>
            </a:r>
            <a:endParaRPr b="1" i="0" sz="1500" u="none" cap="none" strike="noStrike">
              <a:solidFill>
                <a:schemeClr val="lt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21" name="Google Shape;21;p5"/>
          <p:cNvSpPr/>
          <p:nvPr/>
        </p:nvSpPr>
        <p:spPr>
          <a:xfrm>
            <a:off x="1985793" y="-982098"/>
            <a:ext cx="8784000" cy="8784000"/>
          </a:xfrm>
          <a:prstGeom prst="arc">
            <a:avLst>
              <a:gd fmla="val 18675973" name="adj1"/>
              <a:gd fmla="val 3047130" name="adj2"/>
            </a:avLst>
          </a:prstGeom>
          <a:noFill/>
          <a:ln cap="rnd" cmpd="sng" w="19050">
            <a:solidFill>
              <a:schemeClr val="accen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Helvetica Neue"/>
              <a:buNone/>
            </a:pPr>
            <a:r>
              <a:t/>
            </a:r>
            <a:endParaRPr b="1" i="0" sz="1500" u="none" cap="none" strike="noStrike">
              <a:solidFill>
                <a:schemeClr val="lt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22" name="Google Shape;22;p5"/>
          <p:cNvSpPr/>
          <p:nvPr/>
        </p:nvSpPr>
        <p:spPr>
          <a:xfrm>
            <a:off x="9332217" y="6235356"/>
            <a:ext cx="135882" cy="135882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Helvetica Neue"/>
              <a:buNone/>
            </a:pPr>
            <a:r>
              <a:t/>
            </a:r>
            <a:endParaRPr b="1" i="0" sz="1500" u="none" cap="none" strike="noStrike">
              <a:solidFill>
                <a:schemeClr val="lt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23" name="Google Shape;23;p5"/>
          <p:cNvSpPr/>
          <p:nvPr/>
        </p:nvSpPr>
        <p:spPr>
          <a:xfrm>
            <a:off x="2710707" y="6248440"/>
            <a:ext cx="135882" cy="135882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Helvetica Neue"/>
              <a:buNone/>
            </a:pPr>
            <a:r>
              <a:t/>
            </a:r>
            <a:endParaRPr b="1" i="0" sz="1500" u="none" cap="none" strike="noStrike">
              <a:solidFill>
                <a:schemeClr val="lt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24" name="Google Shape;24;p5"/>
          <p:cNvSpPr/>
          <p:nvPr/>
        </p:nvSpPr>
        <p:spPr>
          <a:xfrm>
            <a:off x="1339373" y="-1346678"/>
            <a:ext cx="9513254" cy="9513254"/>
          </a:xfrm>
          <a:prstGeom prst="arc">
            <a:avLst>
              <a:gd fmla="val 19613056" name="adj1"/>
              <a:gd fmla="val 1915160" name="adj2"/>
            </a:avLst>
          </a:prstGeom>
          <a:noFill/>
          <a:ln cap="rnd" cmpd="sng" w="19050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Helvetica Neue"/>
              <a:buNone/>
            </a:pPr>
            <a:r>
              <a:t/>
            </a:r>
            <a:endParaRPr b="1" i="0" sz="1500" u="none" cap="none" strike="noStrike">
              <a:solidFill>
                <a:schemeClr val="lt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25" name="Google Shape;25;p5"/>
          <p:cNvSpPr/>
          <p:nvPr/>
        </p:nvSpPr>
        <p:spPr>
          <a:xfrm>
            <a:off x="1339373" y="-1327627"/>
            <a:ext cx="9513254" cy="9513254"/>
          </a:xfrm>
          <a:prstGeom prst="arc">
            <a:avLst>
              <a:gd fmla="val 8871596" name="adj1"/>
              <a:gd fmla="val 12667743" name="adj2"/>
            </a:avLst>
          </a:prstGeom>
          <a:noFill/>
          <a:ln cap="rnd" cmpd="sng" w="19050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Helvetica Neue"/>
              <a:buNone/>
            </a:pPr>
            <a:r>
              <a:t/>
            </a:r>
            <a:endParaRPr b="1" i="0" sz="1500" u="none" cap="none" strike="noStrike">
              <a:solidFill>
                <a:schemeClr val="lt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26" name="Google Shape;26;p5"/>
          <p:cNvSpPr/>
          <p:nvPr/>
        </p:nvSpPr>
        <p:spPr>
          <a:xfrm>
            <a:off x="9756816" y="972487"/>
            <a:ext cx="135882" cy="135882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Helvetica Neue"/>
              <a:buNone/>
            </a:pPr>
            <a:r>
              <a:t/>
            </a:r>
            <a:endParaRPr b="1" i="0" sz="1500" u="none" cap="none" strike="noStrike">
              <a:solidFill>
                <a:schemeClr val="lt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27" name="Google Shape;27;p5"/>
          <p:cNvSpPr/>
          <p:nvPr/>
        </p:nvSpPr>
        <p:spPr>
          <a:xfrm>
            <a:off x="2337039" y="964747"/>
            <a:ext cx="135882" cy="135882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Helvetica Neue"/>
              <a:buNone/>
            </a:pPr>
            <a:r>
              <a:t/>
            </a:r>
            <a:endParaRPr b="1" i="0" sz="1500" u="none" cap="none" strike="noStrike">
              <a:solidFill>
                <a:schemeClr val="lt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28" name="Google Shape;28;p5"/>
          <p:cNvSpPr/>
          <p:nvPr/>
        </p:nvSpPr>
        <p:spPr>
          <a:xfrm>
            <a:off x="10728602" y="3118447"/>
            <a:ext cx="240314" cy="240613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Helvetica Neue"/>
              <a:buNone/>
            </a:pPr>
            <a:r>
              <a:t/>
            </a:r>
            <a:endParaRPr b="1" i="0" sz="1500" u="none" cap="none" strike="noStrike">
              <a:solidFill>
                <a:schemeClr val="lt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29" name="Google Shape;29;p5"/>
          <p:cNvSpPr/>
          <p:nvPr/>
        </p:nvSpPr>
        <p:spPr>
          <a:xfrm>
            <a:off x="1236751" y="3118446"/>
            <a:ext cx="240314" cy="240613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Helvetica Neue"/>
              <a:buNone/>
            </a:pPr>
            <a:r>
              <a:t/>
            </a:r>
            <a:endParaRPr b="1" i="0" sz="1500" u="none" cap="none" strike="noStrike">
              <a:solidFill>
                <a:schemeClr val="lt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grpSp>
        <p:nvGrpSpPr>
          <p:cNvPr id="30" name="Google Shape;30;p5"/>
          <p:cNvGrpSpPr/>
          <p:nvPr/>
        </p:nvGrpSpPr>
        <p:grpSpPr>
          <a:xfrm>
            <a:off x="1985798" y="2395001"/>
            <a:ext cx="8237331" cy="1971953"/>
            <a:chOff x="2053530" y="2191803"/>
            <a:chExt cx="8237331" cy="1971953"/>
          </a:xfrm>
        </p:grpSpPr>
        <p:sp>
          <p:nvSpPr>
            <p:cNvPr id="31" name="Google Shape;31;p5"/>
            <p:cNvSpPr txBox="1"/>
            <p:nvPr/>
          </p:nvSpPr>
          <p:spPr>
            <a:xfrm>
              <a:off x="2070463" y="2191803"/>
              <a:ext cx="8220398" cy="194925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sp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accent4"/>
                </a:buClr>
                <a:buSzPts val="6000"/>
                <a:buFont typeface="Poppins"/>
                <a:buNone/>
              </a:pPr>
              <a:r>
                <a:rPr b="0" i="0" lang="en-US" sz="6000" u="none" cap="none" strike="noStrike">
                  <a:solidFill>
                    <a:schemeClr val="accent4"/>
                  </a:solidFill>
                  <a:latin typeface="Poppins"/>
                  <a:ea typeface="Poppins"/>
                  <a:cs typeface="Poppins"/>
                  <a:sym typeface="Poppins"/>
                </a:rPr>
                <a:t>VALUE </a:t>
              </a:r>
              <a:br>
                <a:rPr b="0" i="0" lang="en-US" sz="6000" u="none" cap="none" strike="noStrike">
                  <a:solidFill>
                    <a:schemeClr val="accent4"/>
                  </a:solidFill>
                  <a:latin typeface="Poppins"/>
                  <a:ea typeface="Poppins"/>
                  <a:cs typeface="Poppins"/>
                  <a:sym typeface="Poppins"/>
                </a:rPr>
              </a:br>
              <a:r>
                <a:rPr b="0" i="0" lang="en-US" sz="6000" u="none" cap="none" strike="noStrike">
                  <a:solidFill>
                    <a:schemeClr val="accent4"/>
                  </a:solidFill>
                  <a:latin typeface="Poppins"/>
                  <a:ea typeface="Poppins"/>
                  <a:cs typeface="Poppins"/>
                  <a:sym typeface="Poppins"/>
                </a:rPr>
                <a:t>PROPOSITION</a:t>
              </a:r>
              <a:endParaRPr/>
            </a:p>
          </p:txBody>
        </p:sp>
        <p:sp>
          <p:nvSpPr>
            <p:cNvPr id="32" name="Google Shape;32;p5"/>
            <p:cNvSpPr txBox="1"/>
            <p:nvPr/>
          </p:nvSpPr>
          <p:spPr>
            <a:xfrm>
              <a:off x="2053530" y="2214504"/>
              <a:ext cx="8220398" cy="1949252"/>
            </a:xfrm>
            <a:prstGeom prst="rect">
              <a:avLst/>
            </a:prstGeom>
            <a:noFill/>
            <a:ln>
              <a:noFill/>
            </a:ln>
            <a:effectLst>
              <a:outerShdw blurRad="82202" rotWithShape="0" algn="t" dir="5400000" dist="38100">
                <a:srgbClr val="000000">
                  <a:alpha val="21568"/>
                </a:srgbClr>
              </a:outerShdw>
            </a:effectLst>
          </p:spPr>
          <p:txBody>
            <a:bodyPr anchorCtr="0" anchor="ctr" bIns="50800" lIns="50800" spcFirstLastPara="1" rIns="50800" wrap="square" tIns="50800">
              <a:sp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accent2"/>
                </a:buClr>
                <a:buSzPts val="6000"/>
                <a:buFont typeface="Poppins"/>
                <a:buNone/>
              </a:pPr>
              <a:r>
                <a:rPr b="0" i="0" lang="en-US" sz="6000" u="none" cap="none" strike="noStrike">
                  <a:solidFill>
                    <a:schemeClr val="accent2"/>
                  </a:solidFill>
                  <a:latin typeface="Poppins"/>
                  <a:ea typeface="Poppins"/>
                  <a:cs typeface="Poppins"/>
                  <a:sym typeface="Poppins"/>
                </a:rPr>
                <a:t>VALUE </a:t>
              </a:r>
              <a:br>
                <a:rPr b="0" i="0" lang="en-US" sz="6000" u="none" cap="none" strike="noStrike">
                  <a:solidFill>
                    <a:schemeClr val="accent2"/>
                  </a:solidFill>
                  <a:latin typeface="Poppins"/>
                  <a:ea typeface="Poppins"/>
                  <a:cs typeface="Poppins"/>
                  <a:sym typeface="Poppins"/>
                </a:rPr>
              </a:br>
              <a:r>
                <a:rPr b="0" i="0" lang="en-US" sz="6000" u="none" cap="none" strike="noStrike">
                  <a:solidFill>
                    <a:schemeClr val="accent2"/>
                  </a:solidFill>
                  <a:latin typeface="Poppins"/>
                  <a:ea typeface="Poppins"/>
                  <a:cs typeface="Poppins"/>
                  <a:sym typeface="Poppins"/>
                </a:rPr>
                <a:t>PROPOSITION</a:t>
              </a:r>
              <a:endParaRPr/>
            </a:p>
          </p:txBody>
        </p:sp>
      </p:grpSp>
      <p:pic>
        <p:nvPicPr>
          <p:cNvPr id="33" name="Google Shape;33;p5"/>
          <p:cNvPicPr preferRelativeResize="0"/>
          <p:nvPr/>
        </p:nvPicPr>
        <p:blipFill rotWithShape="1">
          <a:blip r:embed="rId3">
            <a:alphaModFix/>
          </a:blip>
          <a:srcRect b="27089" l="9155" r="8662" t="26092"/>
          <a:stretch/>
        </p:blipFill>
        <p:spPr>
          <a:xfrm>
            <a:off x="4845125" y="1516174"/>
            <a:ext cx="2809722" cy="4993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23" presetSubtype="16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2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2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4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6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4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0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4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4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4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8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84" name="Shape 3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5" name="Google Shape;385;p14"/>
          <p:cNvSpPr/>
          <p:nvPr/>
        </p:nvSpPr>
        <p:spPr>
          <a:xfrm>
            <a:off x="1429543" y="839449"/>
            <a:ext cx="9229141" cy="5287977"/>
          </a:xfrm>
          <a:prstGeom prst="roundRect">
            <a:avLst>
              <a:gd fmla="val 3763" name="adj"/>
            </a:avLst>
          </a:prstGeom>
          <a:solidFill>
            <a:schemeClr val="lt1"/>
          </a:solidFill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Helvetica Neue"/>
              <a:buNone/>
            </a:pPr>
            <a:r>
              <a:t/>
            </a:r>
            <a:endParaRPr b="0" i="0" sz="1600" u="none" cap="none" strike="noStrike">
              <a:solidFill>
                <a:srgbClr val="000000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386" name="Google Shape;386;p14"/>
          <p:cNvSpPr txBox="1"/>
          <p:nvPr/>
        </p:nvSpPr>
        <p:spPr>
          <a:xfrm>
            <a:off x="3418945" y="1101049"/>
            <a:ext cx="5078400" cy="420600"/>
          </a:xfrm>
          <a:prstGeom prst="rect">
            <a:avLst/>
          </a:prstGeom>
          <a:noFill/>
          <a:ln>
            <a:noFill/>
          </a:ln>
        </p:spPr>
        <p:txBody>
          <a:bodyPr anchorCtr="0" anchor="t" bIns="25400" lIns="25400" spcFirstLastPara="1" rIns="25400" wrap="square" tIns="25400">
            <a:spAutoFit/>
          </a:bodyPr>
          <a:lstStyle/>
          <a:p>
            <a:pPr indent="0" lvl="0" marL="0" marR="0" rtl="0" algn="ctr">
              <a:lnSpc>
                <a:spcPct val="14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Poppins"/>
              <a:buNone/>
            </a:pPr>
            <a:r>
              <a:rPr b="1" i="0" lang="en-US" sz="2400" u="none" cap="none" strike="noStrike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rPr>
              <a:t>CUSTOMER VALUE MAP</a:t>
            </a:r>
            <a:endParaRPr b="1" i="0" sz="2400" u="none" cap="none" strike="noStrike">
              <a:solidFill>
                <a:schemeClr val="dk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grpSp>
        <p:nvGrpSpPr>
          <p:cNvPr id="387" name="Google Shape;387;p14"/>
          <p:cNvGrpSpPr/>
          <p:nvPr/>
        </p:nvGrpSpPr>
        <p:grpSpPr>
          <a:xfrm>
            <a:off x="1939719" y="1785906"/>
            <a:ext cx="8036588" cy="3814780"/>
            <a:chOff x="831186" y="1064634"/>
            <a:chExt cx="7718770" cy="3348336"/>
          </a:xfrm>
        </p:grpSpPr>
        <p:sp>
          <p:nvSpPr>
            <p:cNvPr id="388" name="Google Shape;388;p14"/>
            <p:cNvSpPr/>
            <p:nvPr/>
          </p:nvSpPr>
          <p:spPr>
            <a:xfrm>
              <a:off x="831186" y="1064634"/>
              <a:ext cx="3855336" cy="1674168"/>
            </a:xfrm>
            <a:prstGeom prst="rect">
              <a:avLst/>
            </a:prstGeom>
            <a:solidFill>
              <a:srgbClr val="F2F2F2"/>
            </a:solidFill>
            <a:ln cap="flat" cmpd="sng" w="254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Helvetica Neue"/>
                <a:buNone/>
              </a:pPr>
              <a:r>
                <a:t/>
              </a:r>
              <a:endParaRPr b="0" i="0" sz="1200" u="none" cap="none" strike="noStrike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389" name="Google Shape;389;p14"/>
            <p:cNvSpPr/>
            <p:nvPr/>
          </p:nvSpPr>
          <p:spPr>
            <a:xfrm>
              <a:off x="831187" y="2738802"/>
              <a:ext cx="3855336" cy="1674168"/>
            </a:xfrm>
            <a:prstGeom prst="rect">
              <a:avLst/>
            </a:prstGeom>
            <a:solidFill>
              <a:srgbClr val="F2F2F2"/>
            </a:solidFill>
            <a:ln cap="flat" cmpd="sng" w="254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Helvetica Neue"/>
                <a:buNone/>
              </a:pPr>
              <a:r>
                <a:t/>
              </a:r>
              <a:endParaRPr b="0" i="0" sz="1200" u="none" cap="none" strike="noStrike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390" name="Google Shape;390;p14"/>
            <p:cNvSpPr/>
            <p:nvPr/>
          </p:nvSpPr>
          <p:spPr>
            <a:xfrm>
              <a:off x="4694620" y="1064634"/>
              <a:ext cx="3855336" cy="1674168"/>
            </a:xfrm>
            <a:prstGeom prst="rect">
              <a:avLst/>
            </a:prstGeom>
            <a:solidFill>
              <a:srgbClr val="F2F2F2"/>
            </a:solidFill>
            <a:ln cap="flat" cmpd="sng" w="254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Helvetica Neue"/>
                <a:buNone/>
              </a:pPr>
              <a:r>
                <a:t/>
              </a:r>
              <a:endParaRPr b="0" i="0" sz="1200" u="none" cap="none" strike="noStrike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391" name="Google Shape;391;p14"/>
            <p:cNvSpPr/>
            <p:nvPr/>
          </p:nvSpPr>
          <p:spPr>
            <a:xfrm>
              <a:off x="4694620" y="2738802"/>
              <a:ext cx="3855336" cy="1674168"/>
            </a:xfrm>
            <a:prstGeom prst="rect">
              <a:avLst/>
            </a:prstGeom>
            <a:solidFill>
              <a:srgbClr val="F2F2F2"/>
            </a:solidFill>
            <a:ln cap="flat" cmpd="sng" w="254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Helvetica Neue"/>
                <a:buNone/>
              </a:pPr>
              <a:r>
                <a:t/>
              </a:r>
              <a:endParaRPr b="0" i="0" sz="1200" u="none" cap="none" strike="noStrike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</p:grpSp>
      <p:sp>
        <p:nvSpPr>
          <p:cNvPr id="392" name="Google Shape;392;p14"/>
          <p:cNvSpPr txBox="1"/>
          <p:nvPr/>
        </p:nvSpPr>
        <p:spPr>
          <a:xfrm>
            <a:off x="2141119" y="2185936"/>
            <a:ext cx="2134669" cy="215444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51E2A"/>
              </a:buClr>
              <a:buSzPts val="1400"/>
              <a:buFont typeface="Noto Sans Symbols"/>
              <a:buNone/>
            </a:pPr>
            <a:r>
              <a:rPr b="0" i="0" lang="en-US" sz="1400" u="none" cap="none" strike="noStrike">
                <a:solidFill>
                  <a:srgbClr val="051E2A"/>
                </a:solidFill>
                <a:latin typeface="Poppins"/>
                <a:ea typeface="Poppins"/>
                <a:cs typeface="Poppins"/>
                <a:sym typeface="Poppins"/>
              </a:rPr>
              <a:t>Poor Value</a:t>
            </a:r>
            <a:endParaRPr/>
          </a:p>
        </p:txBody>
      </p:sp>
      <p:sp>
        <p:nvSpPr>
          <p:cNvPr id="393" name="Google Shape;393;p14"/>
          <p:cNvSpPr txBox="1"/>
          <p:nvPr/>
        </p:nvSpPr>
        <p:spPr>
          <a:xfrm>
            <a:off x="7611483" y="5380640"/>
            <a:ext cx="2134669" cy="215444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sp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51E2A"/>
              </a:buClr>
              <a:buSzPts val="1400"/>
              <a:buFont typeface="Noto Sans Symbols"/>
              <a:buNone/>
            </a:pPr>
            <a:r>
              <a:rPr b="0" i="0" lang="en-US" sz="1400" u="none" cap="none" strike="noStrike">
                <a:solidFill>
                  <a:srgbClr val="051E2A"/>
                </a:solidFill>
                <a:latin typeface="Poppins"/>
                <a:ea typeface="Poppins"/>
                <a:cs typeface="Poppins"/>
                <a:sym typeface="Poppins"/>
              </a:rPr>
              <a:t>Excellent Value</a:t>
            </a:r>
            <a:endParaRPr/>
          </a:p>
        </p:txBody>
      </p:sp>
      <p:grpSp>
        <p:nvGrpSpPr>
          <p:cNvPr id="394" name="Google Shape;394;p14"/>
          <p:cNvGrpSpPr/>
          <p:nvPr/>
        </p:nvGrpSpPr>
        <p:grpSpPr>
          <a:xfrm>
            <a:off x="1586062" y="1419412"/>
            <a:ext cx="344413" cy="4185105"/>
            <a:chOff x="1047474" y="1364974"/>
            <a:chExt cx="344413" cy="4185105"/>
          </a:xfrm>
        </p:grpSpPr>
        <p:grpSp>
          <p:nvGrpSpPr>
            <p:cNvPr id="395" name="Google Shape;395;p14"/>
            <p:cNvGrpSpPr/>
            <p:nvPr/>
          </p:nvGrpSpPr>
          <p:grpSpPr>
            <a:xfrm rot="-5400000">
              <a:off x="-766240" y="3551696"/>
              <a:ext cx="3812097" cy="184668"/>
              <a:chOff x="387819" y="4563061"/>
              <a:chExt cx="3345981" cy="74618"/>
            </a:xfrm>
          </p:grpSpPr>
          <p:sp>
            <p:nvSpPr>
              <p:cNvPr id="396" name="Google Shape;396;p14"/>
              <p:cNvSpPr txBox="1"/>
              <p:nvPr/>
            </p:nvSpPr>
            <p:spPr>
              <a:xfrm>
                <a:off x="1001230" y="4563061"/>
                <a:ext cx="2119162" cy="74618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0" lIns="0" spcFirstLastPara="1" rIns="0" wrap="square" tIns="0">
                <a:sp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7F7F7F"/>
                  </a:buClr>
                  <a:buSzPts val="1200"/>
                  <a:buFont typeface="Noto Sans Symbols"/>
                  <a:buNone/>
                </a:pPr>
                <a:r>
                  <a:rPr b="1" i="0" lang="en-US" sz="1200" u="none" cap="none" strike="noStrike">
                    <a:solidFill>
                      <a:srgbClr val="7F7F7F"/>
                    </a:solidFill>
                    <a:latin typeface="Poppins"/>
                    <a:ea typeface="Poppins"/>
                    <a:cs typeface="Poppins"/>
                    <a:sym typeface="Poppins"/>
                  </a:rPr>
                  <a:t>Relative Price</a:t>
                </a:r>
                <a:endParaRPr/>
              </a:p>
            </p:txBody>
          </p:sp>
          <p:sp>
            <p:nvSpPr>
              <p:cNvPr id="397" name="Google Shape;397;p14"/>
              <p:cNvSpPr txBox="1"/>
              <p:nvPr/>
            </p:nvSpPr>
            <p:spPr>
              <a:xfrm>
                <a:off x="387819" y="4569281"/>
                <a:ext cx="613410" cy="62181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0" lIns="0" spcFirstLastPara="1" rIns="0" wrap="square" tIns="0">
                <a:sp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7F7F7F"/>
                  </a:buClr>
                  <a:buSzPts val="1000"/>
                  <a:buFont typeface="Noto Sans Symbols"/>
                  <a:buNone/>
                </a:pPr>
                <a:r>
                  <a:rPr b="1" i="0" lang="en-US" sz="1000" u="none" cap="none" strike="noStrike">
                    <a:solidFill>
                      <a:srgbClr val="7F7F7F"/>
                    </a:solidFill>
                    <a:latin typeface="Poppins"/>
                    <a:ea typeface="Poppins"/>
                    <a:cs typeface="Poppins"/>
                    <a:sym typeface="Poppins"/>
                  </a:rPr>
                  <a:t>LOW</a:t>
                </a:r>
                <a:endParaRPr/>
              </a:p>
            </p:txBody>
          </p:sp>
          <p:sp>
            <p:nvSpPr>
              <p:cNvPr id="398" name="Google Shape;398;p14"/>
              <p:cNvSpPr txBox="1"/>
              <p:nvPr/>
            </p:nvSpPr>
            <p:spPr>
              <a:xfrm>
                <a:off x="3120390" y="4569281"/>
                <a:ext cx="613410" cy="62181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0" lIns="0" spcFirstLastPara="1" rIns="0" wrap="square" tIns="0">
                <a:sp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7F7F7F"/>
                  </a:buClr>
                  <a:buSzPts val="1000"/>
                  <a:buFont typeface="Noto Sans Symbols"/>
                  <a:buNone/>
                </a:pPr>
                <a:r>
                  <a:rPr b="1" i="0" lang="en-US" sz="1000" u="none" cap="none" strike="noStrike">
                    <a:solidFill>
                      <a:srgbClr val="7F7F7F"/>
                    </a:solidFill>
                    <a:latin typeface="Poppins"/>
                    <a:ea typeface="Poppins"/>
                    <a:cs typeface="Poppins"/>
                    <a:sym typeface="Poppins"/>
                  </a:rPr>
                  <a:t>HIGH</a:t>
                </a:r>
                <a:endParaRPr/>
              </a:p>
            </p:txBody>
          </p:sp>
        </p:grpSp>
        <p:cxnSp>
          <p:nvCxnSpPr>
            <p:cNvPr id="399" name="Google Shape;399;p14"/>
            <p:cNvCxnSpPr/>
            <p:nvPr/>
          </p:nvCxnSpPr>
          <p:spPr>
            <a:xfrm rot="10800000">
              <a:off x="1391887" y="1364974"/>
              <a:ext cx="0" cy="4181275"/>
            </a:xfrm>
            <a:prstGeom prst="straightConnector1">
              <a:avLst/>
            </a:prstGeom>
            <a:noFill/>
            <a:ln cap="rnd" cmpd="sng" w="25400">
              <a:solidFill>
                <a:srgbClr val="A5A5A5"/>
              </a:solidFill>
              <a:prstDash val="solid"/>
              <a:round/>
              <a:headEnd len="sm" w="sm" type="none"/>
              <a:tailEnd len="med" w="med" type="stealth"/>
            </a:ln>
          </p:spPr>
        </p:cxnSp>
      </p:grpSp>
      <p:grpSp>
        <p:nvGrpSpPr>
          <p:cNvPr id="400" name="Google Shape;400;p14"/>
          <p:cNvGrpSpPr/>
          <p:nvPr/>
        </p:nvGrpSpPr>
        <p:grpSpPr>
          <a:xfrm>
            <a:off x="1930480" y="5600686"/>
            <a:ext cx="8525831" cy="305853"/>
            <a:chOff x="1391892" y="5546248"/>
            <a:chExt cx="8525831" cy="305853"/>
          </a:xfrm>
        </p:grpSpPr>
        <p:grpSp>
          <p:nvGrpSpPr>
            <p:cNvPr id="401" name="Google Shape;401;p14"/>
            <p:cNvGrpSpPr/>
            <p:nvPr/>
          </p:nvGrpSpPr>
          <p:grpSpPr>
            <a:xfrm>
              <a:off x="1413487" y="5667436"/>
              <a:ext cx="8280828" cy="184665"/>
              <a:chOff x="387819" y="4519330"/>
              <a:chExt cx="3345981" cy="162085"/>
            </a:xfrm>
          </p:grpSpPr>
          <p:sp>
            <p:nvSpPr>
              <p:cNvPr id="402" name="Google Shape;402;p14"/>
              <p:cNvSpPr txBox="1"/>
              <p:nvPr/>
            </p:nvSpPr>
            <p:spPr>
              <a:xfrm>
                <a:off x="1001229" y="4519330"/>
                <a:ext cx="2119162" cy="16208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0" lIns="0" spcFirstLastPara="1" rIns="0" wrap="square" tIns="0">
                <a:sp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7F7F7F"/>
                  </a:buClr>
                  <a:buSzPts val="1200"/>
                  <a:buFont typeface="Noto Sans Symbols"/>
                  <a:buNone/>
                </a:pPr>
                <a:r>
                  <a:rPr b="1" i="0" lang="en-US" sz="1200" u="none" cap="none" strike="noStrike">
                    <a:solidFill>
                      <a:srgbClr val="7F7F7F"/>
                    </a:solidFill>
                    <a:latin typeface="Poppins"/>
                    <a:ea typeface="Poppins"/>
                    <a:cs typeface="Poppins"/>
                    <a:sym typeface="Poppins"/>
                  </a:rPr>
                  <a:t>Relative Satisfaction / Quality</a:t>
                </a:r>
                <a:endParaRPr/>
              </a:p>
            </p:txBody>
          </p:sp>
          <p:sp>
            <p:nvSpPr>
              <p:cNvPr id="403" name="Google Shape;403;p14"/>
              <p:cNvSpPr txBox="1"/>
              <p:nvPr/>
            </p:nvSpPr>
            <p:spPr>
              <a:xfrm>
                <a:off x="387819" y="4532836"/>
                <a:ext cx="613410" cy="135071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0" lIns="0" spcFirstLastPara="1" rIns="0" wrap="square" tIns="0">
                <a:sp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7F7F7F"/>
                  </a:buClr>
                  <a:buSzPts val="1000"/>
                  <a:buFont typeface="Noto Sans Symbols"/>
                  <a:buNone/>
                </a:pPr>
                <a:r>
                  <a:rPr b="1" i="0" lang="en-US" sz="1000" u="none" cap="none" strike="noStrike">
                    <a:solidFill>
                      <a:srgbClr val="7F7F7F"/>
                    </a:solidFill>
                    <a:latin typeface="Poppins"/>
                    <a:ea typeface="Poppins"/>
                    <a:cs typeface="Poppins"/>
                    <a:sym typeface="Poppins"/>
                  </a:rPr>
                  <a:t>LOW</a:t>
                </a:r>
                <a:endParaRPr/>
              </a:p>
            </p:txBody>
          </p:sp>
          <p:sp>
            <p:nvSpPr>
              <p:cNvPr id="404" name="Google Shape;404;p14"/>
              <p:cNvSpPr txBox="1"/>
              <p:nvPr/>
            </p:nvSpPr>
            <p:spPr>
              <a:xfrm>
                <a:off x="3120390" y="4532836"/>
                <a:ext cx="613410" cy="135071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0" lIns="0" spcFirstLastPara="1" rIns="0" wrap="square" tIns="0">
                <a:spAutoFit/>
              </a:bodyPr>
              <a:lstStyle/>
              <a:p>
                <a:pPr indent="0" lvl="0" marL="0" marR="0" rtl="0" algn="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7F7F7F"/>
                  </a:buClr>
                  <a:buSzPts val="1000"/>
                  <a:buFont typeface="Noto Sans Symbols"/>
                  <a:buNone/>
                </a:pPr>
                <a:r>
                  <a:rPr b="1" i="0" lang="en-US" sz="1000" u="none" cap="none" strike="noStrike">
                    <a:solidFill>
                      <a:srgbClr val="7F7F7F"/>
                    </a:solidFill>
                    <a:latin typeface="Poppins"/>
                    <a:ea typeface="Poppins"/>
                    <a:cs typeface="Poppins"/>
                    <a:sym typeface="Poppins"/>
                  </a:rPr>
                  <a:t>HIGH</a:t>
                </a:r>
                <a:endParaRPr/>
              </a:p>
            </p:txBody>
          </p:sp>
        </p:grpSp>
        <p:cxnSp>
          <p:nvCxnSpPr>
            <p:cNvPr id="405" name="Google Shape;405;p14"/>
            <p:cNvCxnSpPr/>
            <p:nvPr/>
          </p:nvCxnSpPr>
          <p:spPr>
            <a:xfrm>
              <a:off x="1391892" y="5546248"/>
              <a:ext cx="8525831" cy="0"/>
            </a:xfrm>
            <a:prstGeom prst="straightConnector1">
              <a:avLst/>
            </a:prstGeom>
            <a:noFill/>
            <a:ln cap="rnd" cmpd="sng" w="25400">
              <a:solidFill>
                <a:srgbClr val="A5A5A5"/>
              </a:solidFill>
              <a:prstDash val="solid"/>
              <a:round/>
              <a:headEnd len="sm" w="sm" type="none"/>
              <a:tailEnd len="med" w="med" type="stealth"/>
            </a:ln>
          </p:spPr>
        </p:cxnSp>
      </p:grpSp>
      <p:grpSp>
        <p:nvGrpSpPr>
          <p:cNvPr id="406" name="Google Shape;406;p14"/>
          <p:cNvGrpSpPr/>
          <p:nvPr/>
        </p:nvGrpSpPr>
        <p:grpSpPr>
          <a:xfrm>
            <a:off x="4438474" y="2246952"/>
            <a:ext cx="926974" cy="472505"/>
            <a:chOff x="7287448" y="1242469"/>
            <a:chExt cx="862542" cy="414730"/>
          </a:xfrm>
        </p:grpSpPr>
        <p:sp>
          <p:nvSpPr>
            <p:cNvPr id="407" name="Google Shape;407;p14"/>
            <p:cNvSpPr txBox="1"/>
            <p:nvPr/>
          </p:nvSpPr>
          <p:spPr>
            <a:xfrm>
              <a:off x="7287448" y="1242469"/>
              <a:ext cx="862542" cy="14857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sp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7F7F7F"/>
                </a:buClr>
                <a:buSzPts val="1100"/>
                <a:buFont typeface="Noto Sans Symbols"/>
                <a:buNone/>
              </a:pPr>
              <a:r>
                <a:rPr b="0" i="0" lang="en-US" sz="1100" u="none" cap="none" strike="noStrike">
                  <a:solidFill>
                    <a:srgbClr val="7F7F7F"/>
                  </a:solidFill>
                  <a:latin typeface="Poppins"/>
                  <a:ea typeface="Poppins"/>
                  <a:cs typeface="Poppins"/>
                  <a:sym typeface="Poppins"/>
                </a:rPr>
                <a:t>Company 1</a:t>
              </a:r>
              <a:endParaRPr/>
            </a:p>
          </p:txBody>
        </p:sp>
        <p:sp>
          <p:nvSpPr>
            <p:cNvPr id="408" name="Google Shape;408;p14"/>
            <p:cNvSpPr/>
            <p:nvPr/>
          </p:nvSpPr>
          <p:spPr>
            <a:xfrm>
              <a:off x="7595562" y="1467610"/>
              <a:ext cx="200986" cy="189589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Helvetica Neue"/>
                <a:buNone/>
              </a:pPr>
              <a:r>
                <a:t/>
              </a:r>
              <a:endParaRPr b="0" i="0" sz="1200" u="none" cap="none" strike="noStrike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</p:grpSp>
      <p:grpSp>
        <p:nvGrpSpPr>
          <p:cNvPr id="409" name="Google Shape;409;p14"/>
          <p:cNvGrpSpPr/>
          <p:nvPr/>
        </p:nvGrpSpPr>
        <p:grpSpPr>
          <a:xfrm>
            <a:off x="2476922" y="3988189"/>
            <a:ext cx="926974" cy="472505"/>
            <a:chOff x="7287448" y="1242469"/>
            <a:chExt cx="862542" cy="414730"/>
          </a:xfrm>
        </p:grpSpPr>
        <p:sp>
          <p:nvSpPr>
            <p:cNvPr id="410" name="Google Shape;410;p14"/>
            <p:cNvSpPr txBox="1"/>
            <p:nvPr/>
          </p:nvSpPr>
          <p:spPr>
            <a:xfrm>
              <a:off x="7287448" y="1242469"/>
              <a:ext cx="862542" cy="14857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sp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7F7F7F"/>
                </a:buClr>
                <a:buSzPts val="1100"/>
                <a:buFont typeface="Noto Sans Symbols"/>
                <a:buNone/>
              </a:pPr>
              <a:r>
                <a:rPr b="0" i="0" lang="en-US" sz="1100" u="none" cap="none" strike="noStrike">
                  <a:solidFill>
                    <a:srgbClr val="7F7F7F"/>
                  </a:solidFill>
                  <a:latin typeface="Poppins"/>
                  <a:ea typeface="Poppins"/>
                  <a:cs typeface="Poppins"/>
                  <a:sym typeface="Poppins"/>
                </a:rPr>
                <a:t>Company 2</a:t>
              </a:r>
              <a:endParaRPr/>
            </a:p>
          </p:txBody>
        </p:sp>
        <p:sp>
          <p:nvSpPr>
            <p:cNvPr id="411" name="Google Shape;411;p14"/>
            <p:cNvSpPr/>
            <p:nvPr/>
          </p:nvSpPr>
          <p:spPr>
            <a:xfrm>
              <a:off x="7595562" y="1467610"/>
              <a:ext cx="200986" cy="189589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Helvetica Neue"/>
                <a:buNone/>
              </a:pPr>
              <a:r>
                <a:t/>
              </a:r>
              <a:endParaRPr b="0" i="0" sz="1200" u="none" cap="none" strike="noStrike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</p:grpSp>
      <p:grpSp>
        <p:nvGrpSpPr>
          <p:cNvPr id="412" name="Google Shape;412;p14"/>
          <p:cNvGrpSpPr/>
          <p:nvPr/>
        </p:nvGrpSpPr>
        <p:grpSpPr>
          <a:xfrm>
            <a:off x="8430403" y="3001931"/>
            <a:ext cx="926974" cy="472505"/>
            <a:chOff x="7287448" y="1242469"/>
            <a:chExt cx="862542" cy="414730"/>
          </a:xfrm>
        </p:grpSpPr>
        <p:sp>
          <p:nvSpPr>
            <p:cNvPr id="413" name="Google Shape;413;p14"/>
            <p:cNvSpPr txBox="1"/>
            <p:nvPr/>
          </p:nvSpPr>
          <p:spPr>
            <a:xfrm>
              <a:off x="7287448" y="1242469"/>
              <a:ext cx="862542" cy="14857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sp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7F7F7F"/>
                </a:buClr>
                <a:buSzPts val="1100"/>
                <a:buFont typeface="Noto Sans Symbols"/>
                <a:buNone/>
              </a:pPr>
              <a:r>
                <a:rPr b="0" i="0" lang="en-US" sz="1100" u="none" cap="none" strike="noStrike">
                  <a:solidFill>
                    <a:srgbClr val="7F7F7F"/>
                  </a:solidFill>
                  <a:latin typeface="Poppins"/>
                  <a:ea typeface="Poppins"/>
                  <a:cs typeface="Poppins"/>
                  <a:sym typeface="Poppins"/>
                </a:rPr>
                <a:t>Company 3</a:t>
              </a:r>
              <a:endParaRPr/>
            </a:p>
          </p:txBody>
        </p:sp>
        <p:sp>
          <p:nvSpPr>
            <p:cNvPr id="414" name="Google Shape;414;p14"/>
            <p:cNvSpPr/>
            <p:nvPr/>
          </p:nvSpPr>
          <p:spPr>
            <a:xfrm>
              <a:off x="7595562" y="1467610"/>
              <a:ext cx="200986" cy="189589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Helvetica Neue"/>
                <a:buNone/>
              </a:pPr>
              <a:r>
                <a:t/>
              </a:r>
              <a:endParaRPr b="0" i="0" sz="1200" u="none" cap="none" strike="noStrike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</p:grpSp>
      <p:grpSp>
        <p:nvGrpSpPr>
          <p:cNvPr id="415" name="Google Shape;415;p14"/>
          <p:cNvGrpSpPr/>
          <p:nvPr/>
        </p:nvGrpSpPr>
        <p:grpSpPr>
          <a:xfrm>
            <a:off x="6383100" y="4620897"/>
            <a:ext cx="926974" cy="472505"/>
            <a:chOff x="7287448" y="1242469"/>
            <a:chExt cx="862542" cy="414730"/>
          </a:xfrm>
        </p:grpSpPr>
        <p:sp>
          <p:nvSpPr>
            <p:cNvPr id="416" name="Google Shape;416;p14"/>
            <p:cNvSpPr txBox="1"/>
            <p:nvPr/>
          </p:nvSpPr>
          <p:spPr>
            <a:xfrm>
              <a:off x="7287448" y="1242469"/>
              <a:ext cx="862542" cy="14857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sp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7F7F7F"/>
                </a:buClr>
                <a:buSzPts val="1100"/>
                <a:buFont typeface="Noto Sans Symbols"/>
                <a:buNone/>
              </a:pPr>
              <a:r>
                <a:rPr b="0" i="0" lang="en-US" sz="1100" u="none" cap="none" strike="noStrike">
                  <a:solidFill>
                    <a:srgbClr val="7F7F7F"/>
                  </a:solidFill>
                  <a:latin typeface="Poppins"/>
                  <a:ea typeface="Poppins"/>
                  <a:cs typeface="Poppins"/>
                  <a:sym typeface="Poppins"/>
                </a:rPr>
                <a:t>Company 4</a:t>
              </a:r>
              <a:endParaRPr/>
            </a:p>
          </p:txBody>
        </p:sp>
        <p:sp>
          <p:nvSpPr>
            <p:cNvPr id="417" name="Google Shape;417;p14"/>
            <p:cNvSpPr/>
            <p:nvPr/>
          </p:nvSpPr>
          <p:spPr>
            <a:xfrm>
              <a:off x="7595562" y="1467610"/>
              <a:ext cx="200986" cy="189589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Helvetica Neue"/>
                <a:buNone/>
              </a:pPr>
              <a:r>
                <a:t/>
              </a:r>
              <a:endParaRPr b="0" i="0" sz="1200" u="none" cap="none" strike="noStrike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</p:grpSp>
      <p:grpSp>
        <p:nvGrpSpPr>
          <p:cNvPr id="418" name="Google Shape;418;p14"/>
          <p:cNvGrpSpPr/>
          <p:nvPr/>
        </p:nvGrpSpPr>
        <p:grpSpPr>
          <a:xfrm>
            <a:off x="1941795" y="1658154"/>
            <a:ext cx="8336618" cy="3928382"/>
            <a:chOff x="1403207" y="1603716"/>
            <a:chExt cx="8336618" cy="3928382"/>
          </a:xfrm>
        </p:grpSpPr>
        <p:cxnSp>
          <p:nvCxnSpPr>
            <p:cNvPr id="419" name="Google Shape;419;p14"/>
            <p:cNvCxnSpPr/>
            <p:nvPr/>
          </p:nvCxnSpPr>
          <p:spPr>
            <a:xfrm flipH="1" rot="10800000">
              <a:off x="1403207" y="1603716"/>
              <a:ext cx="8336618" cy="3928382"/>
            </a:xfrm>
            <a:prstGeom prst="straightConnector1">
              <a:avLst/>
            </a:prstGeom>
            <a:noFill/>
            <a:ln cap="rnd" cmpd="sng" w="25400">
              <a:solidFill>
                <a:schemeClr val="accent2"/>
              </a:solidFill>
              <a:prstDash val="solid"/>
              <a:round/>
              <a:headEnd len="sm" w="sm" type="none"/>
              <a:tailEnd len="med" w="med" type="stealth"/>
            </a:ln>
          </p:spPr>
        </p:cxnSp>
        <p:grpSp>
          <p:nvGrpSpPr>
            <p:cNvPr id="420" name="Google Shape;420;p14"/>
            <p:cNvGrpSpPr/>
            <p:nvPr/>
          </p:nvGrpSpPr>
          <p:grpSpPr>
            <a:xfrm rot="-1516511">
              <a:off x="4449489" y="3282044"/>
              <a:ext cx="2233954" cy="565937"/>
              <a:chOff x="8270163" y="1150142"/>
              <a:chExt cx="2371761" cy="705216"/>
            </a:xfrm>
          </p:grpSpPr>
          <p:sp>
            <p:nvSpPr>
              <p:cNvPr id="421" name="Google Shape;421;p14"/>
              <p:cNvSpPr/>
              <p:nvPr/>
            </p:nvSpPr>
            <p:spPr>
              <a:xfrm>
                <a:off x="8270163" y="1150142"/>
                <a:ext cx="2371761" cy="705216"/>
              </a:xfrm>
              <a:custGeom>
                <a:rect b="b" l="l" r="r" t="t"/>
                <a:pathLst>
                  <a:path extrusionOk="0" h="21596" w="21579">
                    <a:moveTo>
                      <a:pt x="18627" y="787"/>
                    </a:moveTo>
                    <a:lnTo>
                      <a:pt x="21456" y="9976"/>
                    </a:lnTo>
                    <a:cubicBezTo>
                      <a:pt x="21534" y="10197"/>
                      <a:pt x="21576" y="10454"/>
                      <a:pt x="21579" y="10717"/>
                    </a:cubicBezTo>
                    <a:cubicBezTo>
                      <a:pt x="21582" y="11009"/>
                      <a:pt x="21537" y="11296"/>
                      <a:pt x="21449" y="11537"/>
                    </a:cubicBezTo>
                    <a:lnTo>
                      <a:pt x="18570" y="20952"/>
                    </a:lnTo>
                    <a:cubicBezTo>
                      <a:pt x="18519" y="21114"/>
                      <a:pt x="18450" y="21254"/>
                      <a:pt x="18367" y="21362"/>
                    </a:cubicBezTo>
                    <a:cubicBezTo>
                      <a:pt x="18270" y="21490"/>
                      <a:pt x="18157" y="21571"/>
                      <a:pt x="18039" y="21596"/>
                    </a:cubicBezTo>
                    <a:lnTo>
                      <a:pt x="559" y="21594"/>
                    </a:lnTo>
                    <a:cubicBezTo>
                      <a:pt x="413" y="21583"/>
                      <a:pt x="274" y="21468"/>
                      <a:pt x="173" y="21272"/>
                    </a:cubicBezTo>
                    <a:cubicBezTo>
                      <a:pt x="67" y="21068"/>
                      <a:pt x="9" y="20793"/>
                      <a:pt x="13" y="20509"/>
                    </a:cubicBezTo>
                    <a:lnTo>
                      <a:pt x="5" y="1169"/>
                    </a:lnTo>
                    <a:cubicBezTo>
                      <a:pt x="-18" y="850"/>
                      <a:pt x="40" y="528"/>
                      <a:pt x="162" y="300"/>
                    </a:cubicBezTo>
                    <a:cubicBezTo>
                      <a:pt x="266" y="104"/>
                      <a:pt x="409" y="-4"/>
                      <a:pt x="557" y="0"/>
                    </a:cubicBezTo>
                    <a:lnTo>
                      <a:pt x="17973" y="23"/>
                    </a:lnTo>
                    <a:cubicBezTo>
                      <a:pt x="18104" y="7"/>
                      <a:pt x="18235" y="65"/>
                      <a:pt x="18349" y="189"/>
                    </a:cubicBezTo>
                    <a:cubicBezTo>
                      <a:pt x="18474" y="326"/>
                      <a:pt x="18572" y="536"/>
                      <a:pt x="18627" y="787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0" lIns="0" spcFirstLastPara="1" rIns="0" wrap="square" tIns="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300"/>
                  <a:buFont typeface="Helvetica Neue"/>
                  <a:buNone/>
                </a:pPr>
                <a:r>
                  <a:t/>
                </a:r>
                <a:endParaRPr b="0" i="0" sz="1300" u="none" cap="none" strike="noStrike">
                  <a:solidFill>
                    <a:schemeClr val="lt1"/>
                  </a:solidFill>
                  <a:latin typeface="Poppins"/>
                  <a:ea typeface="Poppins"/>
                  <a:cs typeface="Poppins"/>
                  <a:sym typeface="Poppins"/>
                </a:endParaRPr>
              </a:p>
            </p:txBody>
          </p:sp>
          <p:sp>
            <p:nvSpPr>
              <p:cNvPr id="422" name="Google Shape;422;p14"/>
              <p:cNvSpPr txBox="1"/>
              <p:nvPr/>
            </p:nvSpPr>
            <p:spPr>
              <a:xfrm>
                <a:off x="8394498" y="1336557"/>
                <a:ext cx="1929198" cy="33238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25400" lIns="25400" spcFirstLastPara="1" rIns="25400" wrap="square" tIns="25400">
                <a:sp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lt1"/>
                  </a:buClr>
                  <a:buSzPts val="1400"/>
                  <a:buFont typeface="Poppins"/>
                  <a:buNone/>
                </a:pPr>
                <a:r>
                  <a:rPr b="0" i="0" lang="en-US" sz="1400" u="none" cap="none" strike="noStrike">
                    <a:solidFill>
                      <a:schemeClr val="lt1"/>
                    </a:solidFill>
                    <a:latin typeface="Poppins"/>
                    <a:ea typeface="Poppins"/>
                    <a:cs typeface="Poppins"/>
                    <a:sym typeface="Poppins"/>
                  </a:rPr>
                  <a:t>FAIR-VALUE LINE</a:t>
                </a:r>
                <a:endParaRPr b="0" i="0" sz="1400" u="none" cap="none" strike="noStrike">
                  <a:solidFill>
                    <a:schemeClr val="lt1"/>
                  </a:solidFill>
                  <a:latin typeface="Poppins"/>
                  <a:ea typeface="Poppins"/>
                  <a:cs typeface="Poppins"/>
                  <a:sym typeface="Poppins"/>
                </a:endParaRPr>
              </a:p>
            </p:txBody>
          </p:sp>
        </p:grpSp>
      </p:grp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500"/>
                                        <p:tgtEl>
                                          <p:spTgt spid="3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500"/>
                                        <p:tgtEl>
                                          <p:spTgt spid="4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500"/>
                                        <p:tgtEl>
                                          <p:spTgt spid="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4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23" presetSubtype="16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500"/>
                                        <p:tgtEl>
                                          <p:spTgt spid="4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1500"/>
                                        <p:tgtEl>
                                          <p:spTgt spid="4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3" presetSubtype="16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500"/>
                                        <p:tgtEl>
                                          <p:spTgt spid="4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1500"/>
                                        <p:tgtEl>
                                          <p:spTgt spid="4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3" presetSubtype="16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500"/>
                                        <p:tgtEl>
                                          <p:spTgt spid="4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1500"/>
                                        <p:tgtEl>
                                          <p:spTgt spid="4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3" presetSubtype="16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500"/>
                                        <p:tgtEl>
                                          <p:spTgt spid="4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1500"/>
                                        <p:tgtEl>
                                          <p:spTgt spid="4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26" name="Shape 4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7" name="Google Shape;427;p15"/>
          <p:cNvSpPr txBox="1"/>
          <p:nvPr/>
        </p:nvSpPr>
        <p:spPr>
          <a:xfrm>
            <a:off x="2535563" y="498231"/>
            <a:ext cx="7119917" cy="420628"/>
          </a:xfrm>
          <a:prstGeom prst="rect">
            <a:avLst/>
          </a:prstGeom>
          <a:noFill/>
          <a:ln>
            <a:noFill/>
          </a:ln>
        </p:spPr>
        <p:txBody>
          <a:bodyPr anchorCtr="0" anchor="t" bIns="25400" lIns="25400" spcFirstLastPara="1" rIns="25400" wrap="square" tIns="254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Poppins"/>
              <a:buNone/>
            </a:pPr>
            <a:r>
              <a:rPr b="1" i="0" lang="en-US" sz="2400" u="none" cap="none" strike="noStrike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rPr>
              <a:t>COMPETITIVE POSITIONING MAP</a:t>
            </a:r>
            <a:endParaRPr/>
          </a:p>
        </p:txBody>
      </p:sp>
      <p:sp>
        <p:nvSpPr>
          <p:cNvPr id="428" name="Google Shape;428;p15"/>
          <p:cNvSpPr/>
          <p:nvPr/>
        </p:nvSpPr>
        <p:spPr>
          <a:xfrm>
            <a:off x="5642025" y="1115968"/>
            <a:ext cx="906993" cy="119957"/>
          </a:xfrm>
          <a:custGeom>
            <a:rect b="b" l="l" r="r" t="t"/>
            <a:pathLst>
              <a:path extrusionOk="0" h="21546" w="21600">
                <a:moveTo>
                  <a:pt x="7962" y="12"/>
                </a:moveTo>
                <a:cubicBezTo>
                  <a:pt x="7441" y="174"/>
                  <a:pt x="6968" y="2013"/>
                  <a:pt x="6581" y="4799"/>
                </a:cubicBezTo>
                <a:cubicBezTo>
                  <a:pt x="6240" y="7251"/>
                  <a:pt x="5954" y="10441"/>
                  <a:pt x="5483" y="10661"/>
                </a:cubicBezTo>
                <a:cubicBezTo>
                  <a:pt x="4943" y="10914"/>
                  <a:pt x="4638" y="7628"/>
                  <a:pt x="4249" y="5068"/>
                </a:cubicBezTo>
                <a:cubicBezTo>
                  <a:pt x="3831" y="2319"/>
                  <a:pt x="3312" y="526"/>
                  <a:pt x="2777" y="331"/>
                </a:cubicBezTo>
                <a:cubicBezTo>
                  <a:pt x="2269" y="147"/>
                  <a:pt x="1815" y="1210"/>
                  <a:pt x="1425" y="3455"/>
                </a:cubicBezTo>
                <a:cubicBezTo>
                  <a:pt x="1125" y="5185"/>
                  <a:pt x="879" y="7580"/>
                  <a:pt x="561" y="9032"/>
                </a:cubicBezTo>
                <a:cubicBezTo>
                  <a:pt x="390" y="9816"/>
                  <a:pt x="199" y="10321"/>
                  <a:pt x="0" y="10527"/>
                </a:cubicBezTo>
                <a:lnTo>
                  <a:pt x="0" y="21210"/>
                </a:lnTo>
                <a:cubicBezTo>
                  <a:pt x="305" y="21302"/>
                  <a:pt x="607" y="20794"/>
                  <a:pt x="877" y="19732"/>
                </a:cubicBezTo>
                <a:cubicBezTo>
                  <a:pt x="1217" y="18398"/>
                  <a:pt x="1507" y="16174"/>
                  <a:pt x="1793" y="14121"/>
                </a:cubicBezTo>
                <a:cubicBezTo>
                  <a:pt x="2046" y="12304"/>
                  <a:pt x="2303" y="10609"/>
                  <a:pt x="2670" y="10510"/>
                </a:cubicBezTo>
                <a:cubicBezTo>
                  <a:pt x="3183" y="10372"/>
                  <a:pt x="3502" y="13510"/>
                  <a:pt x="3871" y="16120"/>
                </a:cubicBezTo>
                <a:cubicBezTo>
                  <a:pt x="4303" y="19181"/>
                  <a:pt x="4808" y="21503"/>
                  <a:pt x="5394" y="21546"/>
                </a:cubicBezTo>
                <a:cubicBezTo>
                  <a:pt x="5989" y="21589"/>
                  <a:pt x="6514" y="19251"/>
                  <a:pt x="6951" y="16103"/>
                </a:cubicBezTo>
                <a:cubicBezTo>
                  <a:pt x="7315" y="13474"/>
                  <a:pt x="7642" y="10290"/>
                  <a:pt x="8151" y="10510"/>
                </a:cubicBezTo>
                <a:cubicBezTo>
                  <a:pt x="8586" y="10698"/>
                  <a:pt x="8850" y="13274"/>
                  <a:pt x="9155" y="15516"/>
                </a:cubicBezTo>
                <a:cubicBezTo>
                  <a:pt x="9612" y="18868"/>
                  <a:pt x="10155" y="21445"/>
                  <a:pt x="10783" y="21411"/>
                </a:cubicBezTo>
                <a:cubicBezTo>
                  <a:pt x="11376" y="21379"/>
                  <a:pt x="11893" y="19026"/>
                  <a:pt x="12331" y="15952"/>
                </a:cubicBezTo>
                <a:cubicBezTo>
                  <a:pt x="12676" y="13538"/>
                  <a:pt x="12989" y="10674"/>
                  <a:pt x="13462" y="10678"/>
                </a:cubicBezTo>
                <a:cubicBezTo>
                  <a:pt x="13934" y="10682"/>
                  <a:pt x="14228" y="13375"/>
                  <a:pt x="14571" y="15650"/>
                </a:cubicBezTo>
                <a:cubicBezTo>
                  <a:pt x="15031" y="18694"/>
                  <a:pt x="15577" y="20913"/>
                  <a:pt x="16175" y="21092"/>
                </a:cubicBezTo>
                <a:cubicBezTo>
                  <a:pt x="16724" y="21257"/>
                  <a:pt x="17221" y="19745"/>
                  <a:pt x="17625" y="16994"/>
                </a:cubicBezTo>
                <a:cubicBezTo>
                  <a:pt x="18020" y="14298"/>
                  <a:pt x="18357" y="10418"/>
                  <a:pt x="18890" y="10611"/>
                </a:cubicBezTo>
                <a:cubicBezTo>
                  <a:pt x="19257" y="10744"/>
                  <a:pt x="19498" y="12548"/>
                  <a:pt x="19749" y="14357"/>
                </a:cubicBezTo>
                <a:cubicBezTo>
                  <a:pt x="20023" y="16329"/>
                  <a:pt x="20321" y="18318"/>
                  <a:pt x="20649" y="19564"/>
                </a:cubicBezTo>
                <a:cubicBezTo>
                  <a:pt x="20943" y="20683"/>
                  <a:pt x="21270" y="21255"/>
                  <a:pt x="21600" y="21226"/>
                </a:cubicBezTo>
                <a:lnTo>
                  <a:pt x="21600" y="10645"/>
                </a:lnTo>
                <a:cubicBezTo>
                  <a:pt x="21368" y="10427"/>
                  <a:pt x="21145" y="9819"/>
                  <a:pt x="20947" y="8864"/>
                </a:cubicBezTo>
                <a:cubicBezTo>
                  <a:pt x="20653" y="7436"/>
                  <a:pt x="20424" y="5234"/>
                  <a:pt x="20144" y="3590"/>
                </a:cubicBezTo>
                <a:cubicBezTo>
                  <a:pt x="19821" y="1701"/>
                  <a:pt x="19444" y="583"/>
                  <a:pt x="19026" y="365"/>
                </a:cubicBezTo>
                <a:cubicBezTo>
                  <a:pt x="18438" y="58"/>
                  <a:pt x="17893" y="1677"/>
                  <a:pt x="17449" y="4614"/>
                </a:cubicBezTo>
                <a:cubicBezTo>
                  <a:pt x="17055" y="7216"/>
                  <a:pt x="16744" y="10802"/>
                  <a:pt x="16215" y="10779"/>
                </a:cubicBezTo>
                <a:cubicBezTo>
                  <a:pt x="15725" y="10757"/>
                  <a:pt x="15438" y="7775"/>
                  <a:pt x="15084" y="5387"/>
                </a:cubicBezTo>
                <a:cubicBezTo>
                  <a:pt x="14650" y="2464"/>
                  <a:pt x="14129" y="503"/>
                  <a:pt x="13558" y="348"/>
                </a:cubicBezTo>
                <a:cubicBezTo>
                  <a:pt x="12930" y="177"/>
                  <a:pt x="12343" y="2187"/>
                  <a:pt x="11868" y="5387"/>
                </a:cubicBezTo>
                <a:cubicBezTo>
                  <a:pt x="11533" y="7643"/>
                  <a:pt x="11248" y="10472"/>
                  <a:pt x="10792" y="10611"/>
                </a:cubicBezTo>
                <a:cubicBezTo>
                  <a:pt x="10316" y="10755"/>
                  <a:pt x="10017" y="8094"/>
                  <a:pt x="9676" y="5757"/>
                </a:cubicBezTo>
                <a:cubicBezTo>
                  <a:pt x="9246" y="2804"/>
                  <a:pt x="8753" y="399"/>
                  <a:pt x="8187" y="46"/>
                </a:cubicBezTo>
                <a:cubicBezTo>
                  <a:pt x="8110" y="-2"/>
                  <a:pt x="8036" y="-11"/>
                  <a:pt x="7962" y="12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25400" lIns="25400" spcFirstLastPara="1" rIns="25400" wrap="square" tIns="254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Helvetica Neue"/>
              <a:buNone/>
            </a:pPr>
            <a:r>
              <a:t/>
            </a:r>
            <a:endParaRPr b="0" i="0" sz="1600" u="none" cap="none" strike="noStrike">
              <a:solidFill>
                <a:srgbClr val="000000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429" name="Google Shape;429;p15"/>
          <p:cNvSpPr/>
          <p:nvPr/>
        </p:nvSpPr>
        <p:spPr>
          <a:xfrm>
            <a:off x="-479" y="1602384"/>
            <a:ext cx="12192000" cy="5255616"/>
          </a:xfrm>
          <a:prstGeom prst="roundRect">
            <a:avLst>
              <a:gd fmla="val 0" name="adj"/>
            </a:avLst>
          </a:prstGeom>
          <a:solidFill>
            <a:schemeClr val="lt1"/>
          </a:solidFill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Helvetica Neue"/>
              <a:buNone/>
            </a:pPr>
            <a:r>
              <a:t/>
            </a:r>
            <a:endParaRPr b="0" i="0" sz="1600" u="none" cap="none" strike="noStrike">
              <a:solidFill>
                <a:srgbClr val="000000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430" name="Google Shape;430;p15"/>
          <p:cNvSpPr txBox="1"/>
          <p:nvPr/>
        </p:nvSpPr>
        <p:spPr>
          <a:xfrm>
            <a:off x="5320397" y="2011430"/>
            <a:ext cx="1549288" cy="215444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1400"/>
              <a:buFont typeface="Noto Sans Symbols"/>
              <a:buNone/>
            </a:pPr>
            <a:r>
              <a:rPr b="1" i="0" lang="en-US" sz="1400" u="none" cap="none" strike="noStrike">
                <a:solidFill>
                  <a:srgbClr val="262626"/>
                </a:solidFill>
                <a:latin typeface="Poppins"/>
                <a:ea typeface="Poppins"/>
                <a:cs typeface="Poppins"/>
                <a:sym typeface="Poppins"/>
              </a:rPr>
              <a:t>VALUE A</a:t>
            </a:r>
            <a:endParaRPr/>
          </a:p>
        </p:txBody>
      </p:sp>
      <p:sp>
        <p:nvSpPr>
          <p:cNvPr id="431" name="Google Shape;431;p15"/>
          <p:cNvSpPr txBox="1"/>
          <p:nvPr/>
        </p:nvSpPr>
        <p:spPr>
          <a:xfrm>
            <a:off x="5320397" y="6233511"/>
            <a:ext cx="1549288" cy="215444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1400"/>
              <a:buFont typeface="Noto Sans Symbols"/>
              <a:buNone/>
            </a:pPr>
            <a:r>
              <a:rPr b="1" i="0" lang="en-US" sz="1400" u="none" cap="none" strike="noStrike">
                <a:solidFill>
                  <a:srgbClr val="262626"/>
                </a:solidFill>
                <a:latin typeface="Poppins"/>
                <a:ea typeface="Poppins"/>
                <a:cs typeface="Poppins"/>
                <a:sym typeface="Poppins"/>
              </a:rPr>
              <a:t>VALUE C</a:t>
            </a:r>
            <a:endParaRPr/>
          </a:p>
        </p:txBody>
      </p:sp>
      <p:sp>
        <p:nvSpPr>
          <p:cNvPr id="432" name="Google Shape;432;p15"/>
          <p:cNvSpPr/>
          <p:nvPr/>
        </p:nvSpPr>
        <p:spPr>
          <a:xfrm>
            <a:off x="1920287" y="2455398"/>
            <a:ext cx="4091710" cy="1699027"/>
          </a:xfrm>
          <a:prstGeom prst="roundRect">
            <a:avLst>
              <a:gd fmla="val 16667" name="adj"/>
            </a:avLst>
          </a:prstGeom>
          <a:solidFill>
            <a:srgbClr val="F2F2F2"/>
          </a:solidFill>
          <a:ln cap="flat" cmpd="sng" w="7620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Helvetica Neue"/>
              <a:buNone/>
            </a:pPr>
            <a:r>
              <a:t/>
            </a:r>
            <a:endParaRPr b="0" i="0" sz="1100" u="none" cap="none" strike="noStrike">
              <a:solidFill>
                <a:schemeClr val="lt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433" name="Google Shape;433;p15"/>
          <p:cNvSpPr/>
          <p:nvPr/>
        </p:nvSpPr>
        <p:spPr>
          <a:xfrm>
            <a:off x="1920287" y="4309377"/>
            <a:ext cx="4091710" cy="1699027"/>
          </a:xfrm>
          <a:prstGeom prst="roundRect">
            <a:avLst>
              <a:gd fmla="val 16667" name="adj"/>
            </a:avLst>
          </a:prstGeom>
          <a:solidFill>
            <a:srgbClr val="F2F2F2"/>
          </a:solidFill>
          <a:ln cap="flat" cmpd="sng" w="7620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Helvetica Neue"/>
              <a:buNone/>
            </a:pPr>
            <a:r>
              <a:t/>
            </a:r>
            <a:endParaRPr b="0" i="0" sz="1100" u="none" cap="none" strike="noStrike">
              <a:solidFill>
                <a:schemeClr val="lt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434" name="Google Shape;434;p15"/>
          <p:cNvSpPr/>
          <p:nvPr/>
        </p:nvSpPr>
        <p:spPr>
          <a:xfrm>
            <a:off x="6178085" y="2455398"/>
            <a:ext cx="4091710" cy="1699027"/>
          </a:xfrm>
          <a:prstGeom prst="roundRect">
            <a:avLst>
              <a:gd fmla="val 16667" name="adj"/>
            </a:avLst>
          </a:prstGeom>
          <a:solidFill>
            <a:srgbClr val="F2F2F2"/>
          </a:solidFill>
          <a:ln cap="flat" cmpd="sng" w="76200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Helvetica Neue"/>
              <a:buNone/>
            </a:pPr>
            <a:r>
              <a:t/>
            </a:r>
            <a:endParaRPr b="0" i="0" sz="1100" u="none" cap="none" strike="noStrike">
              <a:solidFill>
                <a:schemeClr val="lt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435" name="Google Shape;435;p15"/>
          <p:cNvSpPr/>
          <p:nvPr/>
        </p:nvSpPr>
        <p:spPr>
          <a:xfrm>
            <a:off x="6178084" y="4309376"/>
            <a:ext cx="4091710" cy="1699027"/>
          </a:xfrm>
          <a:prstGeom prst="roundRect">
            <a:avLst>
              <a:gd fmla="val 16667" name="adj"/>
            </a:avLst>
          </a:prstGeom>
          <a:solidFill>
            <a:srgbClr val="F2F2F2"/>
          </a:solidFill>
          <a:ln cap="flat" cmpd="sng" w="7620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Helvetica Neue"/>
              <a:buNone/>
            </a:pPr>
            <a:r>
              <a:t/>
            </a:r>
            <a:endParaRPr b="0" i="0" sz="1100" u="none" cap="none" strike="noStrike">
              <a:solidFill>
                <a:schemeClr val="lt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436" name="Google Shape;436;p15"/>
          <p:cNvSpPr txBox="1"/>
          <p:nvPr/>
        </p:nvSpPr>
        <p:spPr>
          <a:xfrm rot="-5400000">
            <a:off x="786633" y="4102237"/>
            <a:ext cx="1524285" cy="215444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1400"/>
              <a:buFont typeface="Noto Sans Symbols"/>
              <a:buNone/>
            </a:pPr>
            <a:r>
              <a:rPr b="1" i="0" lang="en-US" sz="1400" u="none" cap="none" strike="noStrike">
                <a:solidFill>
                  <a:srgbClr val="262626"/>
                </a:solidFill>
                <a:latin typeface="Poppins"/>
                <a:ea typeface="Poppins"/>
                <a:cs typeface="Poppins"/>
                <a:sym typeface="Poppins"/>
              </a:rPr>
              <a:t>VALUE D</a:t>
            </a:r>
            <a:endParaRPr/>
          </a:p>
        </p:txBody>
      </p:sp>
      <p:sp>
        <p:nvSpPr>
          <p:cNvPr id="437" name="Google Shape;437;p15"/>
          <p:cNvSpPr txBox="1"/>
          <p:nvPr/>
        </p:nvSpPr>
        <p:spPr>
          <a:xfrm rot="5400000">
            <a:off x="9880122" y="4102238"/>
            <a:ext cx="1524285" cy="215444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1400"/>
              <a:buFont typeface="Noto Sans Symbols"/>
              <a:buNone/>
            </a:pPr>
            <a:r>
              <a:rPr b="1" i="0" lang="en-US" sz="1400" u="none" cap="none" strike="noStrike">
                <a:solidFill>
                  <a:srgbClr val="262626"/>
                </a:solidFill>
                <a:latin typeface="Poppins"/>
                <a:ea typeface="Poppins"/>
                <a:cs typeface="Poppins"/>
                <a:sym typeface="Poppins"/>
              </a:rPr>
              <a:t>VALUE B</a:t>
            </a:r>
            <a:endParaRPr/>
          </a:p>
        </p:txBody>
      </p:sp>
      <p:grpSp>
        <p:nvGrpSpPr>
          <p:cNvPr id="438" name="Google Shape;438;p15"/>
          <p:cNvGrpSpPr/>
          <p:nvPr/>
        </p:nvGrpSpPr>
        <p:grpSpPr>
          <a:xfrm>
            <a:off x="4270471" y="2774089"/>
            <a:ext cx="1288587" cy="469579"/>
            <a:chOff x="7117493" y="1225883"/>
            <a:chExt cx="1176272" cy="435681"/>
          </a:xfrm>
        </p:grpSpPr>
        <p:sp>
          <p:nvSpPr>
            <p:cNvPr id="439" name="Google Shape;439;p15"/>
            <p:cNvSpPr txBox="1"/>
            <p:nvPr/>
          </p:nvSpPr>
          <p:spPr>
            <a:xfrm>
              <a:off x="7117493" y="1225883"/>
              <a:ext cx="1176272" cy="15705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sp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Noto Sans Symbols"/>
                <a:buNone/>
              </a:pPr>
              <a:r>
                <a:rPr b="0" i="0" lang="en-US" sz="1100" u="none" cap="none" strike="noStrike">
                  <a:solidFill>
                    <a:schemeClr val="dk1"/>
                  </a:solidFill>
                  <a:latin typeface="Poppins"/>
                  <a:ea typeface="Poppins"/>
                  <a:cs typeface="Poppins"/>
                  <a:sym typeface="Poppins"/>
                </a:rPr>
                <a:t>Competitor 1</a:t>
              </a:r>
              <a:endParaRPr/>
            </a:p>
          </p:txBody>
        </p:sp>
        <p:sp>
          <p:nvSpPr>
            <p:cNvPr id="440" name="Google Shape;440;p15"/>
            <p:cNvSpPr/>
            <p:nvPr/>
          </p:nvSpPr>
          <p:spPr>
            <a:xfrm>
              <a:off x="7608652" y="1467610"/>
              <a:ext cx="193954" cy="193954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100"/>
                <a:buFont typeface="Helvetica Neue"/>
                <a:buNone/>
              </a:pPr>
              <a:r>
                <a:t/>
              </a:r>
              <a:endParaRPr b="0" i="0" sz="1100" u="none" cap="none" strike="noStrike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</p:grpSp>
      <p:grpSp>
        <p:nvGrpSpPr>
          <p:cNvPr id="441" name="Google Shape;441;p15"/>
          <p:cNvGrpSpPr/>
          <p:nvPr/>
        </p:nvGrpSpPr>
        <p:grpSpPr>
          <a:xfrm>
            <a:off x="2674147" y="5070314"/>
            <a:ext cx="1163853" cy="469578"/>
            <a:chOff x="7174424" y="1328934"/>
            <a:chExt cx="1062410" cy="435680"/>
          </a:xfrm>
        </p:grpSpPr>
        <p:sp>
          <p:nvSpPr>
            <p:cNvPr id="442" name="Google Shape;442;p15"/>
            <p:cNvSpPr txBox="1"/>
            <p:nvPr/>
          </p:nvSpPr>
          <p:spPr>
            <a:xfrm>
              <a:off x="7174424" y="1328934"/>
              <a:ext cx="1062410" cy="15705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sp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Noto Sans Symbols"/>
                <a:buNone/>
              </a:pPr>
              <a:r>
                <a:rPr b="0" i="0" lang="en-US" sz="1100" u="none" cap="none" strike="noStrike">
                  <a:solidFill>
                    <a:schemeClr val="dk1"/>
                  </a:solidFill>
                  <a:latin typeface="Poppins"/>
                  <a:ea typeface="Poppins"/>
                  <a:cs typeface="Poppins"/>
                  <a:sym typeface="Poppins"/>
                </a:rPr>
                <a:t>Competitor 2</a:t>
              </a:r>
              <a:endParaRPr/>
            </a:p>
          </p:txBody>
        </p:sp>
        <p:sp>
          <p:nvSpPr>
            <p:cNvPr id="443" name="Google Shape;443;p15"/>
            <p:cNvSpPr/>
            <p:nvPr/>
          </p:nvSpPr>
          <p:spPr>
            <a:xfrm>
              <a:off x="7608652" y="1570660"/>
              <a:ext cx="193954" cy="193954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100"/>
                <a:buFont typeface="Helvetica Neue"/>
                <a:buNone/>
              </a:pPr>
              <a:r>
                <a:t/>
              </a:r>
              <a:endParaRPr b="0" i="0" sz="1100" u="none" cap="none" strike="noStrike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</p:grpSp>
      <p:grpSp>
        <p:nvGrpSpPr>
          <p:cNvPr id="444" name="Google Shape;444;p15"/>
          <p:cNvGrpSpPr/>
          <p:nvPr/>
        </p:nvGrpSpPr>
        <p:grpSpPr>
          <a:xfrm>
            <a:off x="7417392" y="2776962"/>
            <a:ext cx="1487336" cy="469579"/>
            <a:chOff x="7129830" y="1225883"/>
            <a:chExt cx="1357698" cy="435681"/>
          </a:xfrm>
        </p:grpSpPr>
        <p:sp>
          <p:nvSpPr>
            <p:cNvPr id="445" name="Google Shape;445;p15"/>
            <p:cNvSpPr txBox="1"/>
            <p:nvPr/>
          </p:nvSpPr>
          <p:spPr>
            <a:xfrm>
              <a:off x="7129830" y="1225883"/>
              <a:ext cx="1357698" cy="15705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sp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Noto Sans Symbols"/>
                <a:buNone/>
              </a:pPr>
              <a:r>
                <a:rPr b="0" i="0" lang="en-US" sz="1100" u="none" cap="none" strike="noStrike">
                  <a:solidFill>
                    <a:schemeClr val="dk1"/>
                  </a:solidFill>
                  <a:latin typeface="Poppins"/>
                  <a:ea typeface="Poppins"/>
                  <a:cs typeface="Poppins"/>
                  <a:sym typeface="Poppins"/>
                </a:rPr>
                <a:t>Competitor 3</a:t>
              </a:r>
              <a:endParaRPr/>
            </a:p>
          </p:txBody>
        </p:sp>
        <p:sp>
          <p:nvSpPr>
            <p:cNvPr id="446" name="Google Shape;446;p15"/>
            <p:cNvSpPr/>
            <p:nvPr/>
          </p:nvSpPr>
          <p:spPr>
            <a:xfrm>
              <a:off x="7711702" y="1467610"/>
              <a:ext cx="193954" cy="193954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100"/>
                <a:buFont typeface="Helvetica Neue"/>
                <a:buNone/>
              </a:pPr>
              <a:r>
                <a:t/>
              </a:r>
              <a:endParaRPr b="0" i="0" sz="1100" u="none" cap="none" strike="noStrike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</p:grpSp>
      <p:grpSp>
        <p:nvGrpSpPr>
          <p:cNvPr id="447" name="Google Shape;447;p15"/>
          <p:cNvGrpSpPr/>
          <p:nvPr/>
        </p:nvGrpSpPr>
        <p:grpSpPr>
          <a:xfrm>
            <a:off x="6372318" y="5174835"/>
            <a:ext cx="1364351" cy="469579"/>
            <a:chOff x="7185963" y="1328933"/>
            <a:chExt cx="1245432" cy="435681"/>
          </a:xfrm>
        </p:grpSpPr>
        <p:sp>
          <p:nvSpPr>
            <p:cNvPr id="448" name="Google Shape;448;p15"/>
            <p:cNvSpPr txBox="1"/>
            <p:nvPr/>
          </p:nvSpPr>
          <p:spPr>
            <a:xfrm>
              <a:off x="7185963" y="1328933"/>
              <a:ext cx="1245432" cy="15705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sp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Noto Sans Symbols"/>
                <a:buNone/>
              </a:pPr>
              <a:r>
                <a:rPr b="0" i="0" lang="en-US" sz="1100" u="none" cap="none" strike="noStrike">
                  <a:solidFill>
                    <a:schemeClr val="dk1"/>
                  </a:solidFill>
                  <a:latin typeface="Poppins"/>
                  <a:ea typeface="Poppins"/>
                  <a:cs typeface="Poppins"/>
                  <a:sym typeface="Poppins"/>
                </a:rPr>
                <a:t>Competitor 4</a:t>
              </a:r>
              <a:endParaRPr/>
            </a:p>
          </p:txBody>
        </p:sp>
        <p:sp>
          <p:nvSpPr>
            <p:cNvPr id="449" name="Google Shape;449;p15"/>
            <p:cNvSpPr/>
            <p:nvPr/>
          </p:nvSpPr>
          <p:spPr>
            <a:xfrm>
              <a:off x="7711702" y="1570660"/>
              <a:ext cx="193954" cy="193954"/>
            </a:xfrm>
            <a:prstGeom prst="ellips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100"/>
                <a:buFont typeface="Helvetica Neue"/>
                <a:buNone/>
              </a:pPr>
              <a:r>
                <a:t/>
              </a:r>
              <a:endParaRPr b="0" i="0" sz="1100" u="none" cap="none" strike="noStrike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</p:grpSp>
      <p:grpSp>
        <p:nvGrpSpPr>
          <p:cNvPr id="450" name="Google Shape;450;p15"/>
          <p:cNvGrpSpPr/>
          <p:nvPr/>
        </p:nvGrpSpPr>
        <p:grpSpPr>
          <a:xfrm>
            <a:off x="4423327" y="4698926"/>
            <a:ext cx="1364351" cy="469579"/>
            <a:chOff x="7082913" y="1328933"/>
            <a:chExt cx="1245432" cy="435681"/>
          </a:xfrm>
        </p:grpSpPr>
        <p:sp>
          <p:nvSpPr>
            <p:cNvPr id="451" name="Google Shape;451;p15"/>
            <p:cNvSpPr txBox="1"/>
            <p:nvPr/>
          </p:nvSpPr>
          <p:spPr>
            <a:xfrm>
              <a:off x="7082913" y="1328933"/>
              <a:ext cx="1245432" cy="15705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sp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Noto Sans Symbols"/>
                <a:buNone/>
              </a:pPr>
              <a:r>
                <a:rPr b="0" i="0" lang="en-US" sz="1100" u="none" cap="none" strike="noStrike">
                  <a:solidFill>
                    <a:schemeClr val="dk1"/>
                  </a:solidFill>
                  <a:latin typeface="Poppins"/>
                  <a:ea typeface="Poppins"/>
                  <a:cs typeface="Poppins"/>
                  <a:sym typeface="Poppins"/>
                </a:rPr>
                <a:t>Competitor 5</a:t>
              </a:r>
              <a:endParaRPr/>
            </a:p>
          </p:txBody>
        </p:sp>
        <p:sp>
          <p:nvSpPr>
            <p:cNvPr id="452" name="Google Shape;452;p15"/>
            <p:cNvSpPr/>
            <p:nvPr/>
          </p:nvSpPr>
          <p:spPr>
            <a:xfrm>
              <a:off x="7608652" y="1570660"/>
              <a:ext cx="193954" cy="193954"/>
            </a:xfrm>
            <a:prstGeom prst="ellips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100"/>
                <a:buFont typeface="Helvetica Neue"/>
                <a:buNone/>
              </a:pPr>
              <a:r>
                <a:t/>
              </a:r>
              <a:endParaRPr b="0" i="0" sz="1100" u="none" cap="none" strike="noStrike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</p:grpSp>
      <p:grpSp>
        <p:nvGrpSpPr>
          <p:cNvPr id="453" name="Google Shape;453;p15"/>
          <p:cNvGrpSpPr/>
          <p:nvPr/>
        </p:nvGrpSpPr>
        <p:grpSpPr>
          <a:xfrm>
            <a:off x="6422837" y="3548291"/>
            <a:ext cx="1654344" cy="209045"/>
            <a:chOff x="7081141" y="1225392"/>
            <a:chExt cx="1510149" cy="193954"/>
          </a:xfrm>
        </p:grpSpPr>
        <p:sp>
          <p:nvSpPr>
            <p:cNvPr id="454" name="Google Shape;454;p15"/>
            <p:cNvSpPr txBox="1"/>
            <p:nvPr/>
          </p:nvSpPr>
          <p:spPr>
            <a:xfrm>
              <a:off x="7345858" y="1243841"/>
              <a:ext cx="1245432" cy="15705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51E2A"/>
                </a:buClr>
                <a:buSzPts val="1100"/>
                <a:buFont typeface="Noto Sans Symbols"/>
                <a:buNone/>
              </a:pPr>
              <a:r>
                <a:rPr b="0" i="0" lang="en-US" sz="1100" u="none" cap="none" strike="noStrike">
                  <a:solidFill>
                    <a:srgbClr val="051E2A"/>
                  </a:solidFill>
                  <a:latin typeface="Poppins"/>
                  <a:ea typeface="Poppins"/>
                  <a:cs typeface="Poppins"/>
                  <a:sym typeface="Poppins"/>
                </a:rPr>
                <a:t>OUR COMPANY</a:t>
              </a:r>
              <a:endParaRPr/>
            </a:p>
          </p:txBody>
        </p:sp>
        <p:sp>
          <p:nvSpPr>
            <p:cNvPr id="455" name="Google Shape;455;p15"/>
            <p:cNvSpPr/>
            <p:nvPr/>
          </p:nvSpPr>
          <p:spPr>
            <a:xfrm>
              <a:off x="7081141" y="1225392"/>
              <a:ext cx="193954" cy="19395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100"/>
                <a:buFont typeface="Helvetica Neue"/>
                <a:buNone/>
              </a:pPr>
              <a:r>
                <a:t/>
              </a:r>
              <a:endParaRPr b="0" i="0" sz="1100" u="none" cap="none" strike="noStrike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</p:grp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4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500"/>
                                        <p:tgtEl>
                                          <p:spTgt spid="4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500"/>
                                        <p:tgtEl>
                                          <p:spTgt spid="4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500"/>
                                        <p:tgtEl>
                                          <p:spTgt spid="4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500"/>
                                        <p:tgtEl>
                                          <p:spTgt spid="4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4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4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4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4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23" presetSubtype="16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4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4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3" presetSubtype="16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4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4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3" presetSubtype="16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4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4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3" presetSubtype="16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4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4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3" presetSubtype="16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4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4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3" presetSubtype="16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4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4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59" name="Shape 4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" name="Google Shape;460;p16"/>
          <p:cNvSpPr txBox="1"/>
          <p:nvPr/>
        </p:nvSpPr>
        <p:spPr>
          <a:xfrm>
            <a:off x="2535563" y="513226"/>
            <a:ext cx="7119917" cy="420628"/>
          </a:xfrm>
          <a:prstGeom prst="rect">
            <a:avLst/>
          </a:prstGeom>
          <a:noFill/>
          <a:ln>
            <a:noFill/>
          </a:ln>
        </p:spPr>
        <p:txBody>
          <a:bodyPr anchorCtr="0" anchor="t" bIns="25400" lIns="25400" spcFirstLastPara="1" rIns="25400" wrap="square" tIns="254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Poppins"/>
              <a:buNone/>
            </a:pPr>
            <a:r>
              <a:rPr b="1" i="0" lang="en-US" sz="2400" u="none" cap="none" strike="noStrike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rPr>
              <a:t>VALUE PROPOSITION MESSAGE FLOW</a:t>
            </a:r>
            <a:endParaRPr/>
          </a:p>
        </p:txBody>
      </p:sp>
      <p:sp>
        <p:nvSpPr>
          <p:cNvPr id="461" name="Google Shape;461;p16"/>
          <p:cNvSpPr/>
          <p:nvPr/>
        </p:nvSpPr>
        <p:spPr>
          <a:xfrm>
            <a:off x="5642025" y="1130963"/>
            <a:ext cx="906993" cy="119957"/>
          </a:xfrm>
          <a:custGeom>
            <a:rect b="b" l="l" r="r" t="t"/>
            <a:pathLst>
              <a:path extrusionOk="0" h="21546" w="21600">
                <a:moveTo>
                  <a:pt x="7962" y="12"/>
                </a:moveTo>
                <a:cubicBezTo>
                  <a:pt x="7441" y="174"/>
                  <a:pt x="6968" y="2013"/>
                  <a:pt x="6581" y="4799"/>
                </a:cubicBezTo>
                <a:cubicBezTo>
                  <a:pt x="6240" y="7251"/>
                  <a:pt x="5954" y="10441"/>
                  <a:pt x="5483" y="10661"/>
                </a:cubicBezTo>
                <a:cubicBezTo>
                  <a:pt x="4943" y="10914"/>
                  <a:pt x="4638" y="7628"/>
                  <a:pt x="4249" y="5068"/>
                </a:cubicBezTo>
                <a:cubicBezTo>
                  <a:pt x="3831" y="2319"/>
                  <a:pt x="3312" y="526"/>
                  <a:pt x="2777" y="331"/>
                </a:cubicBezTo>
                <a:cubicBezTo>
                  <a:pt x="2269" y="147"/>
                  <a:pt x="1815" y="1210"/>
                  <a:pt x="1425" y="3455"/>
                </a:cubicBezTo>
                <a:cubicBezTo>
                  <a:pt x="1125" y="5185"/>
                  <a:pt x="879" y="7580"/>
                  <a:pt x="561" y="9032"/>
                </a:cubicBezTo>
                <a:cubicBezTo>
                  <a:pt x="390" y="9816"/>
                  <a:pt x="199" y="10321"/>
                  <a:pt x="0" y="10527"/>
                </a:cubicBezTo>
                <a:lnTo>
                  <a:pt x="0" y="21210"/>
                </a:lnTo>
                <a:cubicBezTo>
                  <a:pt x="305" y="21302"/>
                  <a:pt x="607" y="20794"/>
                  <a:pt x="877" y="19732"/>
                </a:cubicBezTo>
                <a:cubicBezTo>
                  <a:pt x="1217" y="18398"/>
                  <a:pt x="1507" y="16174"/>
                  <a:pt x="1793" y="14121"/>
                </a:cubicBezTo>
                <a:cubicBezTo>
                  <a:pt x="2046" y="12304"/>
                  <a:pt x="2303" y="10609"/>
                  <a:pt x="2670" y="10510"/>
                </a:cubicBezTo>
                <a:cubicBezTo>
                  <a:pt x="3183" y="10372"/>
                  <a:pt x="3502" y="13510"/>
                  <a:pt x="3871" y="16120"/>
                </a:cubicBezTo>
                <a:cubicBezTo>
                  <a:pt x="4303" y="19181"/>
                  <a:pt x="4808" y="21503"/>
                  <a:pt x="5394" y="21546"/>
                </a:cubicBezTo>
                <a:cubicBezTo>
                  <a:pt x="5989" y="21589"/>
                  <a:pt x="6514" y="19251"/>
                  <a:pt x="6951" y="16103"/>
                </a:cubicBezTo>
                <a:cubicBezTo>
                  <a:pt x="7315" y="13474"/>
                  <a:pt x="7642" y="10290"/>
                  <a:pt x="8151" y="10510"/>
                </a:cubicBezTo>
                <a:cubicBezTo>
                  <a:pt x="8586" y="10698"/>
                  <a:pt x="8850" y="13274"/>
                  <a:pt x="9155" y="15516"/>
                </a:cubicBezTo>
                <a:cubicBezTo>
                  <a:pt x="9612" y="18868"/>
                  <a:pt x="10155" y="21445"/>
                  <a:pt x="10783" y="21411"/>
                </a:cubicBezTo>
                <a:cubicBezTo>
                  <a:pt x="11376" y="21379"/>
                  <a:pt x="11893" y="19026"/>
                  <a:pt x="12331" y="15952"/>
                </a:cubicBezTo>
                <a:cubicBezTo>
                  <a:pt x="12676" y="13538"/>
                  <a:pt x="12989" y="10674"/>
                  <a:pt x="13462" y="10678"/>
                </a:cubicBezTo>
                <a:cubicBezTo>
                  <a:pt x="13934" y="10682"/>
                  <a:pt x="14228" y="13375"/>
                  <a:pt x="14571" y="15650"/>
                </a:cubicBezTo>
                <a:cubicBezTo>
                  <a:pt x="15031" y="18694"/>
                  <a:pt x="15577" y="20913"/>
                  <a:pt x="16175" y="21092"/>
                </a:cubicBezTo>
                <a:cubicBezTo>
                  <a:pt x="16724" y="21257"/>
                  <a:pt x="17221" y="19745"/>
                  <a:pt x="17625" y="16994"/>
                </a:cubicBezTo>
                <a:cubicBezTo>
                  <a:pt x="18020" y="14298"/>
                  <a:pt x="18357" y="10418"/>
                  <a:pt x="18890" y="10611"/>
                </a:cubicBezTo>
                <a:cubicBezTo>
                  <a:pt x="19257" y="10744"/>
                  <a:pt x="19498" y="12548"/>
                  <a:pt x="19749" y="14357"/>
                </a:cubicBezTo>
                <a:cubicBezTo>
                  <a:pt x="20023" y="16329"/>
                  <a:pt x="20321" y="18318"/>
                  <a:pt x="20649" y="19564"/>
                </a:cubicBezTo>
                <a:cubicBezTo>
                  <a:pt x="20943" y="20683"/>
                  <a:pt x="21270" y="21255"/>
                  <a:pt x="21600" y="21226"/>
                </a:cubicBezTo>
                <a:lnTo>
                  <a:pt x="21600" y="10645"/>
                </a:lnTo>
                <a:cubicBezTo>
                  <a:pt x="21368" y="10427"/>
                  <a:pt x="21145" y="9819"/>
                  <a:pt x="20947" y="8864"/>
                </a:cubicBezTo>
                <a:cubicBezTo>
                  <a:pt x="20653" y="7436"/>
                  <a:pt x="20424" y="5234"/>
                  <a:pt x="20144" y="3590"/>
                </a:cubicBezTo>
                <a:cubicBezTo>
                  <a:pt x="19821" y="1701"/>
                  <a:pt x="19444" y="583"/>
                  <a:pt x="19026" y="365"/>
                </a:cubicBezTo>
                <a:cubicBezTo>
                  <a:pt x="18438" y="58"/>
                  <a:pt x="17893" y="1677"/>
                  <a:pt x="17449" y="4614"/>
                </a:cubicBezTo>
                <a:cubicBezTo>
                  <a:pt x="17055" y="7216"/>
                  <a:pt x="16744" y="10802"/>
                  <a:pt x="16215" y="10779"/>
                </a:cubicBezTo>
                <a:cubicBezTo>
                  <a:pt x="15725" y="10757"/>
                  <a:pt x="15438" y="7775"/>
                  <a:pt x="15084" y="5387"/>
                </a:cubicBezTo>
                <a:cubicBezTo>
                  <a:pt x="14650" y="2464"/>
                  <a:pt x="14129" y="503"/>
                  <a:pt x="13558" y="348"/>
                </a:cubicBezTo>
                <a:cubicBezTo>
                  <a:pt x="12930" y="177"/>
                  <a:pt x="12343" y="2187"/>
                  <a:pt x="11868" y="5387"/>
                </a:cubicBezTo>
                <a:cubicBezTo>
                  <a:pt x="11533" y="7643"/>
                  <a:pt x="11248" y="10472"/>
                  <a:pt x="10792" y="10611"/>
                </a:cubicBezTo>
                <a:cubicBezTo>
                  <a:pt x="10316" y="10755"/>
                  <a:pt x="10017" y="8094"/>
                  <a:pt x="9676" y="5757"/>
                </a:cubicBezTo>
                <a:cubicBezTo>
                  <a:pt x="9246" y="2804"/>
                  <a:pt x="8753" y="399"/>
                  <a:pt x="8187" y="46"/>
                </a:cubicBezTo>
                <a:cubicBezTo>
                  <a:pt x="8110" y="-2"/>
                  <a:pt x="8036" y="-11"/>
                  <a:pt x="7962" y="12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25400" lIns="25400" spcFirstLastPara="1" rIns="25400" wrap="square" tIns="254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Helvetica Neue"/>
              <a:buNone/>
            </a:pPr>
            <a:r>
              <a:t/>
            </a:r>
            <a:endParaRPr b="0" i="0" sz="1600" u="none" cap="none" strike="noStrike">
              <a:solidFill>
                <a:srgbClr val="000000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462" name="Google Shape;462;p16"/>
          <p:cNvSpPr/>
          <p:nvPr/>
        </p:nvSpPr>
        <p:spPr>
          <a:xfrm>
            <a:off x="932709" y="4060251"/>
            <a:ext cx="10325623" cy="2175339"/>
          </a:xfrm>
          <a:prstGeom prst="roundRect">
            <a:avLst>
              <a:gd fmla="val 8785" name="adj"/>
            </a:avLst>
          </a:pr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Helvetica Neue"/>
              <a:buNone/>
            </a:pPr>
            <a:r>
              <a:t/>
            </a:r>
            <a:endParaRPr b="0" i="0" sz="1100" u="none" cap="none" strike="noStrike">
              <a:solidFill>
                <a:schemeClr val="lt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463" name="Google Shape;463;p16"/>
          <p:cNvSpPr/>
          <p:nvPr/>
        </p:nvSpPr>
        <p:spPr>
          <a:xfrm>
            <a:off x="932709" y="1656945"/>
            <a:ext cx="10325623" cy="2175339"/>
          </a:xfrm>
          <a:prstGeom prst="roundRect">
            <a:avLst>
              <a:gd fmla="val 8785" name="adj"/>
            </a:avLst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Helvetica Neue"/>
              <a:buNone/>
            </a:pPr>
            <a:r>
              <a:t/>
            </a:r>
            <a:endParaRPr b="0" i="0" sz="1100" u="none" cap="none" strike="noStrike">
              <a:solidFill>
                <a:schemeClr val="lt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grpSp>
        <p:nvGrpSpPr>
          <p:cNvPr id="464" name="Google Shape;464;p16"/>
          <p:cNvGrpSpPr/>
          <p:nvPr/>
        </p:nvGrpSpPr>
        <p:grpSpPr>
          <a:xfrm>
            <a:off x="1482665" y="1930915"/>
            <a:ext cx="9475140" cy="709362"/>
            <a:chOff x="1016558" y="2403691"/>
            <a:chExt cx="10467340" cy="1251700"/>
          </a:xfrm>
        </p:grpSpPr>
        <p:sp>
          <p:nvSpPr>
            <p:cNvPr id="465" name="Google Shape;465;p16"/>
            <p:cNvSpPr/>
            <p:nvPr/>
          </p:nvSpPr>
          <p:spPr>
            <a:xfrm>
              <a:off x="5119457" y="2403691"/>
              <a:ext cx="2285660" cy="1251700"/>
            </a:xfrm>
            <a:custGeom>
              <a:rect b="b" l="l" r="r" t="t"/>
              <a:pathLst>
                <a:path extrusionOk="0" h="21581" w="21568">
                  <a:moveTo>
                    <a:pt x="544" y="0"/>
                  </a:moveTo>
                  <a:cubicBezTo>
                    <a:pt x="355" y="-1"/>
                    <a:pt x="182" y="191"/>
                    <a:pt x="96" y="498"/>
                  </a:cubicBezTo>
                  <a:cubicBezTo>
                    <a:pt x="23" y="755"/>
                    <a:pt x="21" y="1060"/>
                    <a:pt x="91" y="1319"/>
                  </a:cubicBezTo>
                  <a:lnTo>
                    <a:pt x="2813" y="10054"/>
                  </a:lnTo>
                  <a:cubicBezTo>
                    <a:pt x="2879" y="10247"/>
                    <a:pt x="2916" y="10467"/>
                    <a:pt x="2921" y="10695"/>
                  </a:cubicBezTo>
                  <a:cubicBezTo>
                    <a:pt x="2926" y="10909"/>
                    <a:pt x="2903" y="11122"/>
                    <a:pt x="2853" y="11316"/>
                  </a:cubicBezTo>
                  <a:lnTo>
                    <a:pt x="75" y="20080"/>
                  </a:lnTo>
                  <a:cubicBezTo>
                    <a:pt x="-15" y="20360"/>
                    <a:pt x="-24" y="20702"/>
                    <a:pt x="50" y="20997"/>
                  </a:cubicBezTo>
                  <a:cubicBezTo>
                    <a:pt x="144" y="21368"/>
                    <a:pt x="351" y="21599"/>
                    <a:pt x="575" y="21580"/>
                  </a:cubicBezTo>
                  <a:lnTo>
                    <a:pt x="17849" y="21543"/>
                  </a:lnTo>
                  <a:cubicBezTo>
                    <a:pt x="17987" y="21565"/>
                    <a:pt x="18126" y="21516"/>
                    <a:pt x="18249" y="21402"/>
                  </a:cubicBezTo>
                  <a:cubicBezTo>
                    <a:pt x="18375" y="21284"/>
                    <a:pt x="18481" y="21102"/>
                    <a:pt x="18552" y="20878"/>
                  </a:cubicBezTo>
                  <a:lnTo>
                    <a:pt x="21481" y="11439"/>
                  </a:lnTo>
                  <a:cubicBezTo>
                    <a:pt x="21547" y="11218"/>
                    <a:pt x="21576" y="10968"/>
                    <a:pt x="21567" y="10717"/>
                  </a:cubicBezTo>
                  <a:cubicBezTo>
                    <a:pt x="21557" y="10455"/>
                    <a:pt x="21504" y="10204"/>
                    <a:pt x="21416" y="9996"/>
                  </a:cubicBezTo>
                  <a:lnTo>
                    <a:pt x="18574" y="709"/>
                  </a:lnTo>
                  <a:cubicBezTo>
                    <a:pt x="18516" y="476"/>
                    <a:pt x="18418" y="282"/>
                    <a:pt x="18296" y="157"/>
                  </a:cubicBezTo>
                  <a:cubicBezTo>
                    <a:pt x="18196" y="56"/>
                    <a:pt x="18084" y="4"/>
                    <a:pt x="17970" y="7"/>
                  </a:cubicBezTo>
                  <a:lnTo>
                    <a:pt x="544" y="0"/>
                  </a:lnTo>
                  <a:close/>
                </a:path>
              </a:pathLst>
            </a:custGeom>
            <a:solidFill>
              <a:srgbClr val="A5A5A5"/>
            </a:solidFill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00"/>
                <a:buFont typeface="Helvetica Neue"/>
                <a:buNone/>
              </a:pPr>
              <a:r>
                <a:t/>
              </a:r>
              <a:endParaRPr b="0" i="0" sz="1300" u="none" cap="none" strike="noStrike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466" name="Google Shape;466;p16"/>
            <p:cNvSpPr/>
            <p:nvPr/>
          </p:nvSpPr>
          <p:spPr>
            <a:xfrm>
              <a:off x="7166060" y="2403691"/>
              <a:ext cx="2285660" cy="1251700"/>
            </a:xfrm>
            <a:custGeom>
              <a:rect b="b" l="l" r="r" t="t"/>
              <a:pathLst>
                <a:path extrusionOk="0" h="21581" w="21568">
                  <a:moveTo>
                    <a:pt x="544" y="0"/>
                  </a:moveTo>
                  <a:cubicBezTo>
                    <a:pt x="355" y="-1"/>
                    <a:pt x="182" y="191"/>
                    <a:pt x="96" y="498"/>
                  </a:cubicBezTo>
                  <a:cubicBezTo>
                    <a:pt x="23" y="755"/>
                    <a:pt x="21" y="1060"/>
                    <a:pt x="91" y="1319"/>
                  </a:cubicBezTo>
                  <a:lnTo>
                    <a:pt x="2813" y="10054"/>
                  </a:lnTo>
                  <a:cubicBezTo>
                    <a:pt x="2879" y="10247"/>
                    <a:pt x="2916" y="10467"/>
                    <a:pt x="2921" y="10695"/>
                  </a:cubicBezTo>
                  <a:cubicBezTo>
                    <a:pt x="2926" y="10909"/>
                    <a:pt x="2903" y="11122"/>
                    <a:pt x="2853" y="11316"/>
                  </a:cubicBezTo>
                  <a:lnTo>
                    <a:pt x="75" y="20080"/>
                  </a:lnTo>
                  <a:cubicBezTo>
                    <a:pt x="-15" y="20360"/>
                    <a:pt x="-24" y="20702"/>
                    <a:pt x="50" y="20997"/>
                  </a:cubicBezTo>
                  <a:cubicBezTo>
                    <a:pt x="144" y="21368"/>
                    <a:pt x="351" y="21599"/>
                    <a:pt x="575" y="21580"/>
                  </a:cubicBezTo>
                  <a:lnTo>
                    <a:pt x="17849" y="21543"/>
                  </a:lnTo>
                  <a:cubicBezTo>
                    <a:pt x="17987" y="21565"/>
                    <a:pt x="18126" y="21516"/>
                    <a:pt x="18249" y="21402"/>
                  </a:cubicBezTo>
                  <a:cubicBezTo>
                    <a:pt x="18375" y="21284"/>
                    <a:pt x="18481" y="21102"/>
                    <a:pt x="18552" y="20878"/>
                  </a:cubicBezTo>
                  <a:lnTo>
                    <a:pt x="21481" y="11439"/>
                  </a:lnTo>
                  <a:cubicBezTo>
                    <a:pt x="21547" y="11218"/>
                    <a:pt x="21576" y="10968"/>
                    <a:pt x="21567" y="10717"/>
                  </a:cubicBezTo>
                  <a:cubicBezTo>
                    <a:pt x="21557" y="10455"/>
                    <a:pt x="21504" y="10204"/>
                    <a:pt x="21416" y="9996"/>
                  </a:cubicBezTo>
                  <a:lnTo>
                    <a:pt x="18574" y="709"/>
                  </a:lnTo>
                  <a:cubicBezTo>
                    <a:pt x="18516" y="476"/>
                    <a:pt x="18418" y="282"/>
                    <a:pt x="18296" y="157"/>
                  </a:cubicBezTo>
                  <a:cubicBezTo>
                    <a:pt x="18196" y="56"/>
                    <a:pt x="18084" y="4"/>
                    <a:pt x="17970" y="7"/>
                  </a:cubicBezTo>
                  <a:lnTo>
                    <a:pt x="544" y="0"/>
                  </a:lnTo>
                  <a:close/>
                </a:path>
              </a:pathLst>
            </a:custGeom>
            <a:solidFill>
              <a:srgbClr val="A5A5A5"/>
            </a:solidFill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00"/>
                <a:buFont typeface="Helvetica Neue"/>
                <a:buNone/>
              </a:pPr>
              <a:r>
                <a:t/>
              </a:r>
              <a:endParaRPr b="0" i="0" sz="1300" u="none" cap="none" strike="noStrike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467" name="Google Shape;467;p16"/>
            <p:cNvSpPr/>
            <p:nvPr/>
          </p:nvSpPr>
          <p:spPr>
            <a:xfrm>
              <a:off x="3064437" y="2403691"/>
              <a:ext cx="2285660" cy="1251700"/>
            </a:xfrm>
            <a:custGeom>
              <a:rect b="b" l="l" r="r" t="t"/>
              <a:pathLst>
                <a:path extrusionOk="0" h="21581" w="21568">
                  <a:moveTo>
                    <a:pt x="544" y="0"/>
                  </a:moveTo>
                  <a:cubicBezTo>
                    <a:pt x="355" y="-1"/>
                    <a:pt x="182" y="191"/>
                    <a:pt x="96" y="498"/>
                  </a:cubicBezTo>
                  <a:cubicBezTo>
                    <a:pt x="23" y="755"/>
                    <a:pt x="21" y="1060"/>
                    <a:pt x="91" y="1319"/>
                  </a:cubicBezTo>
                  <a:lnTo>
                    <a:pt x="2813" y="10054"/>
                  </a:lnTo>
                  <a:cubicBezTo>
                    <a:pt x="2879" y="10247"/>
                    <a:pt x="2916" y="10467"/>
                    <a:pt x="2921" y="10695"/>
                  </a:cubicBezTo>
                  <a:cubicBezTo>
                    <a:pt x="2926" y="10909"/>
                    <a:pt x="2903" y="11122"/>
                    <a:pt x="2853" y="11316"/>
                  </a:cubicBezTo>
                  <a:lnTo>
                    <a:pt x="75" y="20080"/>
                  </a:lnTo>
                  <a:cubicBezTo>
                    <a:pt x="-15" y="20360"/>
                    <a:pt x="-24" y="20702"/>
                    <a:pt x="50" y="20997"/>
                  </a:cubicBezTo>
                  <a:cubicBezTo>
                    <a:pt x="144" y="21368"/>
                    <a:pt x="351" y="21599"/>
                    <a:pt x="575" y="21580"/>
                  </a:cubicBezTo>
                  <a:lnTo>
                    <a:pt x="17849" y="21543"/>
                  </a:lnTo>
                  <a:cubicBezTo>
                    <a:pt x="17987" y="21565"/>
                    <a:pt x="18126" y="21516"/>
                    <a:pt x="18249" y="21402"/>
                  </a:cubicBezTo>
                  <a:cubicBezTo>
                    <a:pt x="18375" y="21284"/>
                    <a:pt x="18481" y="21102"/>
                    <a:pt x="18552" y="20878"/>
                  </a:cubicBezTo>
                  <a:lnTo>
                    <a:pt x="21481" y="11439"/>
                  </a:lnTo>
                  <a:cubicBezTo>
                    <a:pt x="21547" y="11218"/>
                    <a:pt x="21576" y="10968"/>
                    <a:pt x="21567" y="10717"/>
                  </a:cubicBezTo>
                  <a:cubicBezTo>
                    <a:pt x="21557" y="10455"/>
                    <a:pt x="21504" y="10204"/>
                    <a:pt x="21416" y="9996"/>
                  </a:cubicBezTo>
                  <a:lnTo>
                    <a:pt x="18574" y="709"/>
                  </a:lnTo>
                  <a:cubicBezTo>
                    <a:pt x="18516" y="476"/>
                    <a:pt x="18418" y="282"/>
                    <a:pt x="18296" y="157"/>
                  </a:cubicBezTo>
                  <a:cubicBezTo>
                    <a:pt x="18196" y="56"/>
                    <a:pt x="18084" y="4"/>
                    <a:pt x="17970" y="7"/>
                  </a:cubicBezTo>
                  <a:lnTo>
                    <a:pt x="544" y="0"/>
                  </a:lnTo>
                  <a:close/>
                </a:path>
              </a:pathLst>
            </a:custGeom>
            <a:solidFill>
              <a:srgbClr val="A5A5A5"/>
            </a:solidFill>
            <a:ln>
              <a:noFill/>
            </a:ln>
          </p:spPr>
          <p:txBody>
            <a:bodyPr anchorCtr="0" anchor="ctr" bIns="0" lIns="18000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00"/>
                <a:buFont typeface="Helvetica Neue"/>
                <a:buNone/>
              </a:pPr>
              <a:r>
                <a:t/>
              </a:r>
              <a:endParaRPr b="0" i="0" sz="1300" u="none" cap="none" strike="noStrike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468" name="Google Shape;468;p16"/>
            <p:cNvSpPr/>
            <p:nvPr/>
          </p:nvSpPr>
          <p:spPr>
            <a:xfrm>
              <a:off x="1016558" y="2403691"/>
              <a:ext cx="2285660" cy="1251700"/>
            </a:xfrm>
            <a:custGeom>
              <a:rect b="b" l="l" r="r" t="t"/>
              <a:pathLst>
                <a:path extrusionOk="0" h="21596" w="21579">
                  <a:moveTo>
                    <a:pt x="18627" y="787"/>
                  </a:moveTo>
                  <a:lnTo>
                    <a:pt x="21456" y="9976"/>
                  </a:lnTo>
                  <a:cubicBezTo>
                    <a:pt x="21534" y="10197"/>
                    <a:pt x="21576" y="10454"/>
                    <a:pt x="21579" y="10717"/>
                  </a:cubicBezTo>
                  <a:cubicBezTo>
                    <a:pt x="21582" y="11009"/>
                    <a:pt x="21537" y="11296"/>
                    <a:pt x="21449" y="11537"/>
                  </a:cubicBezTo>
                  <a:lnTo>
                    <a:pt x="18570" y="20952"/>
                  </a:lnTo>
                  <a:cubicBezTo>
                    <a:pt x="18519" y="21114"/>
                    <a:pt x="18450" y="21254"/>
                    <a:pt x="18367" y="21362"/>
                  </a:cubicBezTo>
                  <a:cubicBezTo>
                    <a:pt x="18270" y="21490"/>
                    <a:pt x="18157" y="21571"/>
                    <a:pt x="18039" y="21596"/>
                  </a:cubicBezTo>
                  <a:lnTo>
                    <a:pt x="559" y="21594"/>
                  </a:lnTo>
                  <a:cubicBezTo>
                    <a:pt x="413" y="21583"/>
                    <a:pt x="274" y="21468"/>
                    <a:pt x="173" y="21272"/>
                  </a:cubicBezTo>
                  <a:cubicBezTo>
                    <a:pt x="67" y="21068"/>
                    <a:pt x="9" y="20793"/>
                    <a:pt x="13" y="20509"/>
                  </a:cubicBezTo>
                  <a:lnTo>
                    <a:pt x="5" y="1169"/>
                  </a:lnTo>
                  <a:cubicBezTo>
                    <a:pt x="-18" y="850"/>
                    <a:pt x="40" y="528"/>
                    <a:pt x="162" y="300"/>
                  </a:cubicBezTo>
                  <a:cubicBezTo>
                    <a:pt x="266" y="104"/>
                    <a:pt x="409" y="-4"/>
                    <a:pt x="557" y="0"/>
                  </a:cubicBezTo>
                  <a:lnTo>
                    <a:pt x="17973" y="23"/>
                  </a:lnTo>
                  <a:cubicBezTo>
                    <a:pt x="18104" y="7"/>
                    <a:pt x="18235" y="65"/>
                    <a:pt x="18349" y="189"/>
                  </a:cubicBezTo>
                  <a:cubicBezTo>
                    <a:pt x="18474" y="326"/>
                    <a:pt x="18572" y="536"/>
                    <a:pt x="18627" y="787"/>
                  </a:cubicBezTo>
                  <a:close/>
                </a:path>
              </a:pathLst>
            </a:custGeom>
            <a:solidFill>
              <a:srgbClr val="A5A5A5"/>
            </a:solidFill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00"/>
                <a:buFont typeface="Helvetica Neue"/>
                <a:buNone/>
              </a:pPr>
              <a:r>
                <a:t/>
              </a:r>
              <a:endParaRPr b="0" i="0" sz="1300" u="none" cap="none" strike="noStrike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469" name="Google Shape;469;p16"/>
            <p:cNvSpPr/>
            <p:nvPr/>
          </p:nvSpPr>
          <p:spPr>
            <a:xfrm>
              <a:off x="9198238" y="2403691"/>
              <a:ext cx="2285660" cy="1251700"/>
            </a:xfrm>
            <a:custGeom>
              <a:rect b="b" l="l" r="r" t="t"/>
              <a:pathLst>
                <a:path extrusionOk="0" h="21581" w="21568">
                  <a:moveTo>
                    <a:pt x="544" y="0"/>
                  </a:moveTo>
                  <a:cubicBezTo>
                    <a:pt x="355" y="-1"/>
                    <a:pt x="182" y="191"/>
                    <a:pt x="96" y="498"/>
                  </a:cubicBezTo>
                  <a:cubicBezTo>
                    <a:pt x="23" y="755"/>
                    <a:pt x="21" y="1060"/>
                    <a:pt x="91" y="1319"/>
                  </a:cubicBezTo>
                  <a:lnTo>
                    <a:pt x="2813" y="10054"/>
                  </a:lnTo>
                  <a:cubicBezTo>
                    <a:pt x="2879" y="10247"/>
                    <a:pt x="2916" y="10467"/>
                    <a:pt x="2921" y="10695"/>
                  </a:cubicBezTo>
                  <a:cubicBezTo>
                    <a:pt x="2926" y="10909"/>
                    <a:pt x="2903" y="11122"/>
                    <a:pt x="2853" y="11316"/>
                  </a:cubicBezTo>
                  <a:lnTo>
                    <a:pt x="75" y="20080"/>
                  </a:lnTo>
                  <a:cubicBezTo>
                    <a:pt x="-15" y="20360"/>
                    <a:pt x="-24" y="20702"/>
                    <a:pt x="50" y="20997"/>
                  </a:cubicBezTo>
                  <a:cubicBezTo>
                    <a:pt x="144" y="21368"/>
                    <a:pt x="351" y="21599"/>
                    <a:pt x="575" y="21580"/>
                  </a:cubicBezTo>
                  <a:lnTo>
                    <a:pt x="17849" y="21543"/>
                  </a:lnTo>
                  <a:cubicBezTo>
                    <a:pt x="17987" y="21565"/>
                    <a:pt x="18126" y="21516"/>
                    <a:pt x="18249" y="21402"/>
                  </a:cubicBezTo>
                  <a:cubicBezTo>
                    <a:pt x="18375" y="21284"/>
                    <a:pt x="18481" y="21102"/>
                    <a:pt x="18552" y="20878"/>
                  </a:cubicBezTo>
                  <a:lnTo>
                    <a:pt x="21481" y="11439"/>
                  </a:lnTo>
                  <a:cubicBezTo>
                    <a:pt x="21547" y="11218"/>
                    <a:pt x="21576" y="10968"/>
                    <a:pt x="21567" y="10717"/>
                  </a:cubicBezTo>
                  <a:cubicBezTo>
                    <a:pt x="21557" y="10455"/>
                    <a:pt x="21504" y="10204"/>
                    <a:pt x="21416" y="9996"/>
                  </a:cubicBezTo>
                  <a:lnTo>
                    <a:pt x="18574" y="709"/>
                  </a:lnTo>
                  <a:cubicBezTo>
                    <a:pt x="18516" y="476"/>
                    <a:pt x="18418" y="282"/>
                    <a:pt x="18296" y="157"/>
                  </a:cubicBezTo>
                  <a:cubicBezTo>
                    <a:pt x="18196" y="56"/>
                    <a:pt x="18084" y="4"/>
                    <a:pt x="17970" y="7"/>
                  </a:cubicBezTo>
                  <a:lnTo>
                    <a:pt x="544" y="0"/>
                  </a:lnTo>
                  <a:close/>
                </a:path>
              </a:pathLst>
            </a:custGeom>
            <a:solidFill>
              <a:srgbClr val="A5A5A5"/>
            </a:solidFill>
            <a:ln>
              <a:noFill/>
            </a:ln>
          </p:spPr>
          <p:txBody>
            <a:bodyPr anchorCtr="0" anchor="ctr" bIns="25400" lIns="25400" spcFirstLastPara="1" rIns="25400" wrap="square" tIns="25400">
              <a:noAutofit/>
            </a:bodyPr>
            <a:lstStyle/>
            <a:p>
              <a:pPr indent="0" lvl="0" marL="0" marR="0" rtl="0" algn="ctr">
                <a:lnSpc>
                  <a:spcPct val="124615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00"/>
                <a:buFont typeface="Helvetica Neue"/>
                <a:buNone/>
              </a:pPr>
              <a:r>
                <a:t/>
              </a:r>
              <a:endParaRPr b="0" i="0" sz="1300" u="none" cap="none" strike="noStrike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470" name="Google Shape;470;p16"/>
            <p:cNvSpPr/>
            <p:nvPr/>
          </p:nvSpPr>
          <p:spPr>
            <a:xfrm flipH="1">
              <a:off x="1435173" y="2853037"/>
              <a:ext cx="1448431" cy="35300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300"/>
                <a:buFont typeface="Poppins"/>
                <a:buNone/>
              </a:pPr>
              <a:r>
                <a:rPr b="0" i="0" lang="en-US" sz="1300" u="none" cap="none" strike="noStrike">
                  <a:solidFill>
                    <a:schemeClr val="lt1"/>
                  </a:solidFill>
                  <a:latin typeface="Poppins"/>
                  <a:ea typeface="Poppins"/>
                  <a:cs typeface="Poppins"/>
                  <a:sym typeface="Poppins"/>
                </a:rPr>
                <a:t>DRIVES</a:t>
              </a:r>
              <a:endParaRPr/>
            </a:p>
          </p:txBody>
        </p:sp>
        <p:sp>
          <p:nvSpPr>
            <p:cNvPr id="471" name="Google Shape;471;p16"/>
            <p:cNvSpPr/>
            <p:nvPr/>
          </p:nvSpPr>
          <p:spPr>
            <a:xfrm flipH="1">
              <a:off x="3458451" y="2853039"/>
              <a:ext cx="1670081" cy="35300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300"/>
                <a:buFont typeface="Poppins"/>
                <a:buNone/>
              </a:pPr>
              <a:r>
                <a:rPr b="0" i="0" lang="en-US" sz="1300" u="none" cap="none" strike="noStrike">
                  <a:solidFill>
                    <a:schemeClr val="lt1"/>
                  </a:solidFill>
                  <a:latin typeface="Poppins"/>
                  <a:ea typeface="Poppins"/>
                  <a:cs typeface="Poppins"/>
                  <a:sym typeface="Poppins"/>
                </a:rPr>
                <a:t>GOALS</a:t>
              </a:r>
              <a:endParaRPr/>
            </a:p>
          </p:txBody>
        </p:sp>
        <p:sp>
          <p:nvSpPr>
            <p:cNvPr id="472" name="Google Shape;472;p16"/>
            <p:cNvSpPr/>
            <p:nvPr/>
          </p:nvSpPr>
          <p:spPr>
            <a:xfrm flipH="1">
              <a:off x="5427247" y="2853039"/>
              <a:ext cx="1670081" cy="35300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300"/>
                <a:buFont typeface="Poppins"/>
                <a:buNone/>
              </a:pPr>
              <a:r>
                <a:rPr b="0" i="0" lang="en-US" sz="1300" u="none" cap="none" strike="noStrike">
                  <a:solidFill>
                    <a:schemeClr val="lt1"/>
                  </a:solidFill>
                  <a:latin typeface="Poppins"/>
                  <a:ea typeface="Poppins"/>
                  <a:cs typeface="Poppins"/>
                  <a:sym typeface="Poppins"/>
                </a:rPr>
                <a:t>PROBLEMS</a:t>
              </a:r>
              <a:endParaRPr/>
            </a:p>
          </p:txBody>
        </p:sp>
        <p:sp>
          <p:nvSpPr>
            <p:cNvPr id="473" name="Google Shape;473;p16"/>
            <p:cNvSpPr/>
            <p:nvPr/>
          </p:nvSpPr>
          <p:spPr>
            <a:xfrm flipH="1">
              <a:off x="7473850" y="2853039"/>
              <a:ext cx="1670081" cy="35300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300"/>
                <a:buFont typeface="Poppins"/>
                <a:buNone/>
              </a:pPr>
              <a:r>
                <a:rPr b="0" i="0" lang="en-US" sz="1300" u="none" cap="none" strike="noStrike">
                  <a:solidFill>
                    <a:schemeClr val="lt1"/>
                  </a:solidFill>
                  <a:latin typeface="Poppins"/>
                  <a:ea typeface="Poppins"/>
                  <a:cs typeface="Poppins"/>
                  <a:sym typeface="Poppins"/>
                </a:rPr>
                <a:t>VALUE</a:t>
              </a:r>
              <a:endParaRPr/>
            </a:p>
          </p:txBody>
        </p:sp>
        <p:sp>
          <p:nvSpPr>
            <p:cNvPr id="474" name="Google Shape;474;p16"/>
            <p:cNvSpPr/>
            <p:nvPr/>
          </p:nvSpPr>
          <p:spPr>
            <a:xfrm flipH="1">
              <a:off x="9506027" y="2853039"/>
              <a:ext cx="1670081" cy="35300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300"/>
                <a:buFont typeface="Poppins"/>
                <a:buNone/>
              </a:pPr>
              <a:r>
                <a:rPr b="0" i="0" lang="en-US" sz="1300" u="none" cap="none" strike="noStrike">
                  <a:solidFill>
                    <a:schemeClr val="lt1"/>
                  </a:solidFill>
                  <a:latin typeface="Poppins"/>
                  <a:ea typeface="Poppins"/>
                  <a:cs typeface="Poppins"/>
                  <a:sym typeface="Poppins"/>
                </a:rPr>
                <a:t>PROOF</a:t>
              </a:r>
              <a:endParaRPr/>
            </a:p>
          </p:txBody>
        </p:sp>
      </p:grpSp>
      <p:grpSp>
        <p:nvGrpSpPr>
          <p:cNvPr id="475" name="Google Shape;475;p16"/>
          <p:cNvGrpSpPr/>
          <p:nvPr/>
        </p:nvGrpSpPr>
        <p:grpSpPr>
          <a:xfrm>
            <a:off x="1474270" y="2736690"/>
            <a:ext cx="9225598" cy="821624"/>
            <a:chOff x="1474270" y="2736690"/>
            <a:chExt cx="9225598" cy="821624"/>
          </a:xfrm>
        </p:grpSpPr>
        <p:sp>
          <p:nvSpPr>
            <p:cNvPr id="476" name="Google Shape;476;p16"/>
            <p:cNvSpPr/>
            <p:nvPr/>
          </p:nvSpPr>
          <p:spPr>
            <a:xfrm>
              <a:off x="1474270" y="2736693"/>
              <a:ext cx="1781637" cy="821621"/>
            </a:xfrm>
            <a:prstGeom prst="roundRect">
              <a:avLst>
                <a:gd fmla="val 10905" name="adj"/>
              </a:avLst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0" lIns="144000" spcFirstLastPara="1" rIns="144000" wrap="square" tIns="0">
              <a:noAutofit/>
            </a:bodyPr>
            <a:lstStyle/>
            <a:p>
              <a:pPr indent="0" lvl="0" marL="0" marR="0" rtl="0" algn="ctr">
                <a:lnSpc>
                  <a:spcPct val="155555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900"/>
                <a:buFont typeface="Poppins"/>
                <a:buNone/>
              </a:pPr>
              <a:r>
                <a:rPr b="0" i="0" lang="en-US" sz="900" u="none" cap="none" strike="noStrike">
                  <a:solidFill>
                    <a:schemeClr val="dk1"/>
                  </a:solidFill>
                  <a:latin typeface="Poppins"/>
                  <a:ea typeface="Poppins"/>
                  <a:cs typeface="Poppins"/>
                  <a:sym typeface="Poppins"/>
                </a:rPr>
                <a:t>Internal or external drives influencing customer’s overriding objectives.</a:t>
              </a:r>
              <a:endParaRPr/>
            </a:p>
          </p:txBody>
        </p:sp>
        <p:sp>
          <p:nvSpPr>
            <p:cNvPr id="477" name="Google Shape;477;p16"/>
            <p:cNvSpPr/>
            <p:nvPr/>
          </p:nvSpPr>
          <p:spPr>
            <a:xfrm>
              <a:off x="3336425" y="2736692"/>
              <a:ext cx="1781637" cy="821621"/>
            </a:xfrm>
            <a:prstGeom prst="roundRect">
              <a:avLst>
                <a:gd fmla="val 10905" name="adj"/>
              </a:avLst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0" lIns="144000" spcFirstLastPara="1" rIns="144000" wrap="square" tIns="0">
              <a:noAutofit/>
            </a:bodyPr>
            <a:lstStyle/>
            <a:p>
              <a:pPr indent="0" lvl="0" marL="0" marR="0" rtl="0" algn="ctr">
                <a:lnSpc>
                  <a:spcPct val="155555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900"/>
                <a:buFont typeface="Poppins"/>
                <a:buNone/>
              </a:pPr>
              <a:r>
                <a:rPr b="0" i="0" lang="en-US" sz="900" u="none" cap="none" strike="noStrike">
                  <a:solidFill>
                    <a:schemeClr val="dk1"/>
                  </a:solidFill>
                  <a:latin typeface="Poppins"/>
                  <a:ea typeface="Poppins"/>
                  <a:cs typeface="Poppins"/>
                  <a:sym typeface="Poppins"/>
                </a:rPr>
                <a:t>Customer’s goals in light</a:t>
              </a:r>
              <a:br>
                <a:rPr b="0" i="0" lang="en-US" sz="900" u="none" cap="none" strike="noStrike">
                  <a:solidFill>
                    <a:schemeClr val="dk1"/>
                  </a:solidFill>
                  <a:latin typeface="Poppins"/>
                  <a:ea typeface="Poppins"/>
                  <a:cs typeface="Poppins"/>
                  <a:sym typeface="Poppins"/>
                </a:rPr>
              </a:br>
              <a:r>
                <a:rPr b="0" i="0" lang="en-US" sz="900" u="none" cap="none" strike="noStrike">
                  <a:solidFill>
                    <a:schemeClr val="dk1"/>
                  </a:solidFill>
                  <a:latin typeface="Poppins"/>
                  <a:ea typeface="Poppins"/>
                  <a:cs typeface="Poppins"/>
                  <a:sym typeface="Poppins"/>
                </a:rPr>
                <a:t>of these internal or</a:t>
              </a:r>
              <a:br>
                <a:rPr b="0" i="0" lang="en-US" sz="900" u="none" cap="none" strike="noStrike">
                  <a:solidFill>
                    <a:schemeClr val="dk1"/>
                  </a:solidFill>
                  <a:latin typeface="Poppins"/>
                  <a:ea typeface="Poppins"/>
                  <a:cs typeface="Poppins"/>
                  <a:sym typeface="Poppins"/>
                </a:rPr>
              </a:br>
              <a:r>
                <a:rPr b="0" i="0" lang="en-US" sz="900" u="none" cap="none" strike="noStrike">
                  <a:solidFill>
                    <a:schemeClr val="dk1"/>
                  </a:solidFill>
                  <a:latin typeface="Poppins"/>
                  <a:ea typeface="Poppins"/>
                  <a:cs typeface="Poppins"/>
                  <a:sym typeface="Poppins"/>
                </a:rPr>
                <a:t>external drives.</a:t>
              </a:r>
              <a:endParaRPr/>
            </a:p>
          </p:txBody>
        </p:sp>
        <p:sp>
          <p:nvSpPr>
            <p:cNvPr id="478" name="Google Shape;478;p16"/>
            <p:cNvSpPr/>
            <p:nvPr/>
          </p:nvSpPr>
          <p:spPr>
            <a:xfrm>
              <a:off x="5196650" y="2736692"/>
              <a:ext cx="1781637" cy="821621"/>
            </a:xfrm>
            <a:prstGeom prst="roundRect">
              <a:avLst>
                <a:gd fmla="val 10905" name="adj"/>
              </a:avLst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0" lIns="144000" spcFirstLastPara="1" rIns="144000" wrap="square" tIns="0">
              <a:noAutofit/>
            </a:bodyPr>
            <a:lstStyle/>
            <a:p>
              <a:pPr indent="0" lvl="0" marL="0" marR="0" rtl="0" algn="ctr">
                <a:lnSpc>
                  <a:spcPct val="155555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900"/>
                <a:buFont typeface="Poppins"/>
                <a:buNone/>
              </a:pPr>
              <a:r>
                <a:rPr b="0" i="0" lang="en-US" sz="900" u="none" cap="none" strike="noStrike">
                  <a:solidFill>
                    <a:schemeClr val="dk1"/>
                  </a:solidFill>
                  <a:latin typeface="Poppins"/>
                  <a:ea typeface="Poppins"/>
                  <a:cs typeface="Poppins"/>
                  <a:sym typeface="Poppins"/>
                </a:rPr>
                <a:t>Obstacles that are preventing them to</a:t>
              </a:r>
              <a:br>
                <a:rPr b="0" i="0" lang="en-US" sz="900" u="none" cap="none" strike="noStrike">
                  <a:solidFill>
                    <a:schemeClr val="dk1"/>
                  </a:solidFill>
                  <a:latin typeface="Poppins"/>
                  <a:ea typeface="Poppins"/>
                  <a:cs typeface="Poppins"/>
                  <a:sym typeface="Poppins"/>
                </a:rPr>
              </a:br>
              <a:r>
                <a:rPr b="0" i="0" lang="en-US" sz="900" u="none" cap="none" strike="noStrike">
                  <a:solidFill>
                    <a:schemeClr val="dk1"/>
                  </a:solidFill>
                  <a:latin typeface="Poppins"/>
                  <a:ea typeface="Poppins"/>
                  <a:cs typeface="Poppins"/>
                  <a:sym typeface="Poppins"/>
                </a:rPr>
                <a:t>achieve their goals.</a:t>
              </a:r>
              <a:endParaRPr/>
            </a:p>
          </p:txBody>
        </p:sp>
        <p:sp>
          <p:nvSpPr>
            <p:cNvPr id="479" name="Google Shape;479;p16"/>
            <p:cNvSpPr/>
            <p:nvPr/>
          </p:nvSpPr>
          <p:spPr>
            <a:xfrm>
              <a:off x="7058007" y="2736691"/>
              <a:ext cx="1781637" cy="821621"/>
            </a:xfrm>
            <a:prstGeom prst="roundRect">
              <a:avLst>
                <a:gd fmla="val 10905" name="adj"/>
              </a:avLst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0" lIns="144000" spcFirstLastPara="1" rIns="144000" wrap="square" tIns="0">
              <a:noAutofit/>
            </a:bodyPr>
            <a:lstStyle/>
            <a:p>
              <a:pPr indent="0" lvl="0" marL="0" marR="0" rtl="0" algn="ctr">
                <a:lnSpc>
                  <a:spcPct val="155555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900"/>
                <a:buFont typeface="Poppins"/>
                <a:buNone/>
              </a:pPr>
              <a:r>
                <a:rPr b="0" i="0" lang="en-US" sz="900" u="none" cap="none" strike="noStrike">
                  <a:solidFill>
                    <a:schemeClr val="dk1"/>
                  </a:solidFill>
                  <a:latin typeface="Poppins"/>
                  <a:ea typeface="Poppins"/>
                  <a:cs typeface="Poppins"/>
                  <a:sym typeface="Poppins"/>
                </a:rPr>
                <a:t>Tangible or intangible benefits they see if you</a:t>
              </a:r>
              <a:br>
                <a:rPr b="0" i="0" lang="en-US" sz="900" u="none" cap="none" strike="noStrike">
                  <a:solidFill>
                    <a:schemeClr val="dk1"/>
                  </a:solidFill>
                  <a:latin typeface="Poppins"/>
                  <a:ea typeface="Poppins"/>
                  <a:cs typeface="Poppins"/>
                  <a:sym typeface="Poppins"/>
                </a:rPr>
              </a:br>
              <a:r>
                <a:rPr b="0" i="0" lang="en-US" sz="900" u="none" cap="none" strike="noStrike">
                  <a:solidFill>
                    <a:schemeClr val="dk1"/>
                  </a:solidFill>
                  <a:latin typeface="Poppins"/>
                  <a:ea typeface="Poppins"/>
                  <a:cs typeface="Poppins"/>
                  <a:sym typeface="Poppins"/>
                </a:rPr>
                <a:t>help them eliminate</a:t>
              </a:r>
              <a:br>
                <a:rPr b="0" i="0" lang="en-US" sz="900" u="none" cap="none" strike="noStrike">
                  <a:solidFill>
                    <a:schemeClr val="dk1"/>
                  </a:solidFill>
                  <a:latin typeface="Poppins"/>
                  <a:ea typeface="Poppins"/>
                  <a:cs typeface="Poppins"/>
                  <a:sym typeface="Poppins"/>
                </a:rPr>
              </a:br>
              <a:r>
                <a:rPr b="0" i="0" lang="en-US" sz="900" u="none" cap="none" strike="noStrike">
                  <a:solidFill>
                    <a:schemeClr val="dk1"/>
                  </a:solidFill>
                  <a:latin typeface="Poppins"/>
                  <a:ea typeface="Poppins"/>
                  <a:cs typeface="Poppins"/>
                  <a:sym typeface="Poppins"/>
                </a:rPr>
                <a:t>these obstacles.</a:t>
              </a:r>
              <a:endParaRPr/>
            </a:p>
          </p:txBody>
        </p:sp>
        <p:sp>
          <p:nvSpPr>
            <p:cNvPr id="480" name="Google Shape;480;p16"/>
            <p:cNvSpPr/>
            <p:nvPr/>
          </p:nvSpPr>
          <p:spPr>
            <a:xfrm>
              <a:off x="8918231" y="2736690"/>
              <a:ext cx="1781637" cy="821621"/>
            </a:xfrm>
            <a:prstGeom prst="roundRect">
              <a:avLst>
                <a:gd fmla="val 10905" name="adj"/>
              </a:avLst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0" lIns="144000" spcFirstLastPara="1" rIns="144000" wrap="square" tIns="0">
              <a:noAutofit/>
            </a:bodyPr>
            <a:lstStyle/>
            <a:p>
              <a:pPr indent="0" lvl="0" marL="0" marR="0" rtl="0" algn="ctr">
                <a:lnSpc>
                  <a:spcPct val="155555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900"/>
                <a:buFont typeface="Poppins"/>
                <a:buNone/>
              </a:pPr>
              <a:r>
                <a:rPr b="0" i="0" lang="en-US" sz="900" u="none" cap="none" strike="noStrike">
                  <a:solidFill>
                    <a:schemeClr val="dk1"/>
                  </a:solidFill>
                  <a:latin typeface="Poppins"/>
                  <a:ea typeface="Poppins"/>
                  <a:cs typeface="Poppins"/>
                  <a:sym typeface="Poppins"/>
                </a:rPr>
                <a:t>Similar problem solved</a:t>
              </a:r>
              <a:br>
                <a:rPr b="0" i="0" lang="en-US" sz="900" u="none" cap="none" strike="noStrike">
                  <a:solidFill>
                    <a:schemeClr val="dk1"/>
                  </a:solidFill>
                  <a:latin typeface="Poppins"/>
                  <a:ea typeface="Poppins"/>
                  <a:cs typeface="Poppins"/>
                  <a:sym typeface="Poppins"/>
                </a:rPr>
              </a:br>
              <a:r>
                <a:rPr b="0" i="0" lang="en-US" sz="900" u="none" cap="none" strike="noStrike">
                  <a:solidFill>
                    <a:schemeClr val="dk1"/>
                  </a:solidFill>
                  <a:latin typeface="Poppins"/>
                  <a:ea typeface="Poppins"/>
                  <a:cs typeface="Poppins"/>
                  <a:sym typeface="Poppins"/>
                </a:rPr>
                <a:t>for other customers.</a:t>
              </a:r>
              <a:br>
                <a:rPr b="0" i="0" lang="en-US" sz="900" u="none" cap="none" strike="noStrike">
                  <a:solidFill>
                    <a:schemeClr val="dk1"/>
                  </a:solidFill>
                  <a:latin typeface="Poppins"/>
                  <a:ea typeface="Poppins"/>
                  <a:cs typeface="Poppins"/>
                  <a:sym typeface="Poppins"/>
                </a:rPr>
              </a:br>
              <a:r>
                <a:rPr b="0" i="0" lang="en-US" sz="900" u="none" cap="none" strike="noStrike">
                  <a:solidFill>
                    <a:schemeClr val="dk1"/>
                  </a:solidFill>
                  <a:latin typeface="Poppins"/>
                  <a:ea typeface="Poppins"/>
                  <a:cs typeface="Poppins"/>
                  <a:sym typeface="Poppins"/>
                </a:rPr>
                <a:t>Concrete benefits/ROL</a:t>
              </a:r>
              <a:endParaRPr/>
            </a:p>
          </p:txBody>
        </p:sp>
      </p:grpSp>
      <p:grpSp>
        <p:nvGrpSpPr>
          <p:cNvPr id="481" name="Google Shape;481;p16"/>
          <p:cNvGrpSpPr/>
          <p:nvPr/>
        </p:nvGrpSpPr>
        <p:grpSpPr>
          <a:xfrm flipH="1">
            <a:off x="1231769" y="4334320"/>
            <a:ext cx="9474385" cy="709275"/>
            <a:chOff x="1016558" y="2403691"/>
            <a:chExt cx="10467340" cy="1251700"/>
          </a:xfrm>
        </p:grpSpPr>
        <p:sp>
          <p:nvSpPr>
            <p:cNvPr id="482" name="Google Shape;482;p16"/>
            <p:cNvSpPr/>
            <p:nvPr/>
          </p:nvSpPr>
          <p:spPr>
            <a:xfrm>
              <a:off x="5119457" y="2403691"/>
              <a:ext cx="2285660" cy="1251700"/>
            </a:xfrm>
            <a:custGeom>
              <a:rect b="b" l="l" r="r" t="t"/>
              <a:pathLst>
                <a:path extrusionOk="0" h="21581" w="21568">
                  <a:moveTo>
                    <a:pt x="544" y="0"/>
                  </a:moveTo>
                  <a:cubicBezTo>
                    <a:pt x="355" y="-1"/>
                    <a:pt x="182" y="191"/>
                    <a:pt x="96" y="498"/>
                  </a:cubicBezTo>
                  <a:cubicBezTo>
                    <a:pt x="23" y="755"/>
                    <a:pt x="21" y="1060"/>
                    <a:pt x="91" y="1319"/>
                  </a:cubicBezTo>
                  <a:lnTo>
                    <a:pt x="2813" y="10054"/>
                  </a:lnTo>
                  <a:cubicBezTo>
                    <a:pt x="2879" y="10247"/>
                    <a:pt x="2916" y="10467"/>
                    <a:pt x="2921" y="10695"/>
                  </a:cubicBezTo>
                  <a:cubicBezTo>
                    <a:pt x="2926" y="10909"/>
                    <a:pt x="2903" y="11122"/>
                    <a:pt x="2853" y="11316"/>
                  </a:cubicBezTo>
                  <a:lnTo>
                    <a:pt x="75" y="20080"/>
                  </a:lnTo>
                  <a:cubicBezTo>
                    <a:pt x="-15" y="20360"/>
                    <a:pt x="-24" y="20702"/>
                    <a:pt x="50" y="20997"/>
                  </a:cubicBezTo>
                  <a:cubicBezTo>
                    <a:pt x="144" y="21368"/>
                    <a:pt x="351" y="21599"/>
                    <a:pt x="575" y="21580"/>
                  </a:cubicBezTo>
                  <a:lnTo>
                    <a:pt x="17849" y="21543"/>
                  </a:lnTo>
                  <a:cubicBezTo>
                    <a:pt x="17987" y="21565"/>
                    <a:pt x="18126" y="21516"/>
                    <a:pt x="18249" y="21402"/>
                  </a:cubicBezTo>
                  <a:cubicBezTo>
                    <a:pt x="18375" y="21284"/>
                    <a:pt x="18481" y="21102"/>
                    <a:pt x="18552" y="20878"/>
                  </a:cubicBezTo>
                  <a:lnTo>
                    <a:pt x="21481" y="11439"/>
                  </a:lnTo>
                  <a:cubicBezTo>
                    <a:pt x="21547" y="11218"/>
                    <a:pt x="21576" y="10968"/>
                    <a:pt x="21567" y="10717"/>
                  </a:cubicBezTo>
                  <a:cubicBezTo>
                    <a:pt x="21557" y="10455"/>
                    <a:pt x="21504" y="10204"/>
                    <a:pt x="21416" y="9996"/>
                  </a:cubicBezTo>
                  <a:lnTo>
                    <a:pt x="18574" y="709"/>
                  </a:lnTo>
                  <a:cubicBezTo>
                    <a:pt x="18516" y="476"/>
                    <a:pt x="18418" y="282"/>
                    <a:pt x="18296" y="157"/>
                  </a:cubicBezTo>
                  <a:cubicBezTo>
                    <a:pt x="18196" y="56"/>
                    <a:pt x="18084" y="4"/>
                    <a:pt x="17970" y="7"/>
                  </a:cubicBezTo>
                  <a:lnTo>
                    <a:pt x="544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00"/>
                <a:buFont typeface="Helvetica Neue"/>
                <a:buNone/>
              </a:pPr>
              <a:r>
                <a:t/>
              </a:r>
              <a:endParaRPr b="0" i="0" sz="1300" u="none" cap="none" strike="noStrike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483" name="Google Shape;483;p16"/>
            <p:cNvSpPr/>
            <p:nvPr/>
          </p:nvSpPr>
          <p:spPr>
            <a:xfrm>
              <a:off x="7166060" y="2403691"/>
              <a:ext cx="2285660" cy="1251700"/>
            </a:xfrm>
            <a:custGeom>
              <a:rect b="b" l="l" r="r" t="t"/>
              <a:pathLst>
                <a:path extrusionOk="0" h="21581" w="21568">
                  <a:moveTo>
                    <a:pt x="544" y="0"/>
                  </a:moveTo>
                  <a:cubicBezTo>
                    <a:pt x="355" y="-1"/>
                    <a:pt x="182" y="191"/>
                    <a:pt x="96" y="498"/>
                  </a:cubicBezTo>
                  <a:cubicBezTo>
                    <a:pt x="23" y="755"/>
                    <a:pt x="21" y="1060"/>
                    <a:pt x="91" y="1319"/>
                  </a:cubicBezTo>
                  <a:lnTo>
                    <a:pt x="2813" y="10054"/>
                  </a:lnTo>
                  <a:cubicBezTo>
                    <a:pt x="2879" y="10247"/>
                    <a:pt x="2916" y="10467"/>
                    <a:pt x="2921" y="10695"/>
                  </a:cubicBezTo>
                  <a:cubicBezTo>
                    <a:pt x="2926" y="10909"/>
                    <a:pt x="2903" y="11122"/>
                    <a:pt x="2853" y="11316"/>
                  </a:cubicBezTo>
                  <a:lnTo>
                    <a:pt x="75" y="20080"/>
                  </a:lnTo>
                  <a:cubicBezTo>
                    <a:pt x="-15" y="20360"/>
                    <a:pt x="-24" y="20702"/>
                    <a:pt x="50" y="20997"/>
                  </a:cubicBezTo>
                  <a:cubicBezTo>
                    <a:pt x="144" y="21368"/>
                    <a:pt x="351" y="21599"/>
                    <a:pt x="575" y="21580"/>
                  </a:cubicBezTo>
                  <a:lnTo>
                    <a:pt x="17849" y="21543"/>
                  </a:lnTo>
                  <a:cubicBezTo>
                    <a:pt x="17987" y="21565"/>
                    <a:pt x="18126" y="21516"/>
                    <a:pt x="18249" y="21402"/>
                  </a:cubicBezTo>
                  <a:cubicBezTo>
                    <a:pt x="18375" y="21284"/>
                    <a:pt x="18481" y="21102"/>
                    <a:pt x="18552" y="20878"/>
                  </a:cubicBezTo>
                  <a:lnTo>
                    <a:pt x="21481" y="11439"/>
                  </a:lnTo>
                  <a:cubicBezTo>
                    <a:pt x="21547" y="11218"/>
                    <a:pt x="21576" y="10968"/>
                    <a:pt x="21567" y="10717"/>
                  </a:cubicBezTo>
                  <a:cubicBezTo>
                    <a:pt x="21557" y="10455"/>
                    <a:pt x="21504" y="10204"/>
                    <a:pt x="21416" y="9996"/>
                  </a:cubicBezTo>
                  <a:lnTo>
                    <a:pt x="18574" y="709"/>
                  </a:lnTo>
                  <a:cubicBezTo>
                    <a:pt x="18516" y="476"/>
                    <a:pt x="18418" y="282"/>
                    <a:pt x="18296" y="157"/>
                  </a:cubicBezTo>
                  <a:cubicBezTo>
                    <a:pt x="18196" y="56"/>
                    <a:pt x="18084" y="4"/>
                    <a:pt x="17970" y="7"/>
                  </a:cubicBezTo>
                  <a:lnTo>
                    <a:pt x="544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00"/>
                <a:buFont typeface="Helvetica Neue"/>
                <a:buNone/>
              </a:pPr>
              <a:r>
                <a:t/>
              </a:r>
              <a:endParaRPr b="0" i="0" sz="1300" u="none" cap="none" strike="noStrike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484" name="Google Shape;484;p16"/>
            <p:cNvSpPr/>
            <p:nvPr/>
          </p:nvSpPr>
          <p:spPr>
            <a:xfrm>
              <a:off x="3064437" y="2403691"/>
              <a:ext cx="2285660" cy="1251700"/>
            </a:xfrm>
            <a:custGeom>
              <a:rect b="b" l="l" r="r" t="t"/>
              <a:pathLst>
                <a:path extrusionOk="0" h="21581" w="21568">
                  <a:moveTo>
                    <a:pt x="544" y="0"/>
                  </a:moveTo>
                  <a:cubicBezTo>
                    <a:pt x="355" y="-1"/>
                    <a:pt x="182" y="191"/>
                    <a:pt x="96" y="498"/>
                  </a:cubicBezTo>
                  <a:cubicBezTo>
                    <a:pt x="23" y="755"/>
                    <a:pt x="21" y="1060"/>
                    <a:pt x="91" y="1319"/>
                  </a:cubicBezTo>
                  <a:lnTo>
                    <a:pt x="2813" y="10054"/>
                  </a:lnTo>
                  <a:cubicBezTo>
                    <a:pt x="2879" y="10247"/>
                    <a:pt x="2916" y="10467"/>
                    <a:pt x="2921" y="10695"/>
                  </a:cubicBezTo>
                  <a:cubicBezTo>
                    <a:pt x="2926" y="10909"/>
                    <a:pt x="2903" y="11122"/>
                    <a:pt x="2853" y="11316"/>
                  </a:cubicBezTo>
                  <a:lnTo>
                    <a:pt x="75" y="20080"/>
                  </a:lnTo>
                  <a:cubicBezTo>
                    <a:pt x="-15" y="20360"/>
                    <a:pt x="-24" y="20702"/>
                    <a:pt x="50" y="20997"/>
                  </a:cubicBezTo>
                  <a:cubicBezTo>
                    <a:pt x="144" y="21368"/>
                    <a:pt x="351" y="21599"/>
                    <a:pt x="575" y="21580"/>
                  </a:cubicBezTo>
                  <a:lnTo>
                    <a:pt x="17849" y="21543"/>
                  </a:lnTo>
                  <a:cubicBezTo>
                    <a:pt x="17987" y="21565"/>
                    <a:pt x="18126" y="21516"/>
                    <a:pt x="18249" y="21402"/>
                  </a:cubicBezTo>
                  <a:cubicBezTo>
                    <a:pt x="18375" y="21284"/>
                    <a:pt x="18481" y="21102"/>
                    <a:pt x="18552" y="20878"/>
                  </a:cubicBezTo>
                  <a:lnTo>
                    <a:pt x="21481" y="11439"/>
                  </a:lnTo>
                  <a:cubicBezTo>
                    <a:pt x="21547" y="11218"/>
                    <a:pt x="21576" y="10968"/>
                    <a:pt x="21567" y="10717"/>
                  </a:cubicBezTo>
                  <a:cubicBezTo>
                    <a:pt x="21557" y="10455"/>
                    <a:pt x="21504" y="10204"/>
                    <a:pt x="21416" y="9996"/>
                  </a:cubicBezTo>
                  <a:lnTo>
                    <a:pt x="18574" y="709"/>
                  </a:lnTo>
                  <a:cubicBezTo>
                    <a:pt x="18516" y="476"/>
                    <a:pt x="18418" y="282"/>
                    <a:pt x="18296" y="157"/>
                  </a:cubicBezTo>
                  <a:cubicBezTo>
                    <a:pt x="18196" y="56"/>
                    <a:pt x="18084" y="4"/>
                    <a:pt x="17970" y="7"/>
                  </a:cubicBezTo>
                  <a:lnTo>
                    <a:pt x="544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ctr" bIns="0" lIns="18000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00"/>
                <a:buFont typeface="Helvetica Neue"/>
                <a:buNone/>
              </a:pPr>
              <a:r>
                <a:t/>
              </a:r>
              <a:endParaRPr b="0" i="0" sz="1300" u="none" cap="none" strike="noStrike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485" name="Google Shape;485;p16"/>
            <p:cNvSpPr/>
            <p:nvPr/>
          </p:nvSpPr>
          <p:spPr>
            <a:xfrm>
              <a:off x="1016558" y="2403691"/>
              <a:ext cx="2285660" cy="1251700"/>
            </a:xfrm>
            <a:custGeom>
              <a:rect b="b" l="l" r="r" t="t"/>
              <a:pathLst>
                <a:path extrusionOk="0" h="21596" w="21579">
                  <a:moveTo>
                    <a:pt x="18627" y="787"/>
                  </a:moveTo>
                  <a:lnTo>
                    <a:pt x="21456" y="9976"/>
                  </a:lnTo>
                  <a:cubicBezTo>
                    <a:pt x="21534" y="10197"/>
                    <a:pt x="21576" y="10454"/>
                    <a:pt x="21579" y="10717"/>
                  </a:cubicBezTo>
                  <a:cubicBezTo>
                    <a:pt x="21582" y="11009"/>
                    <a:pt x="21537" y="11296"/>
                    <a:pt x="21449" y="11537"/>
                  </a:cubicBezTo>
                  <a:lnTo>
                    <a:pt x="18570" y="20952"/>
                  </a:lnTo>
                  <a:cubicBezTo>
                    <a:pt x="18519" y="21114"/>
                    <a:pt x="18450" y="21254"/>
                    <a:pt x="18367" y="21362"/>
                  </a:cubicBezTo>
                  <a:cubicBezTo>
                    <a:pt x="18270" y="21490"/>
                    <a:pt x="18157" y="21571"/>
                    <a:pt x="18039" y="21596"/>
                  </a:cubicBezTo>
                  <a:lnTo>
                    <a:pt x="559" y="21594"/>
                  </a:lnTo>
                  <a:cubicBezTo>
                    <a:pt x="413" y="21583"/>
                    <a:pt x="274" y="21468"/>
                    <a:pt x="173" y="21272"/>
                  </a:cubicBezTo>
                  <a:cubicBezTo>
                    <a:pt x="67" y="21068"/>
                    <a:pt x="9" y="20793"/>
                    <a:pt x="13" y="20509"/>
                  </a:cubicBezTo>
                  <a:lnTo>
                    <a:pt x="5" y="1169"/>
                  </a:lnTo>
                  <a:cubicBezTo>
                    <a:pt x="-18" y="850"/>
                    <a:pt x="40" y="528"/>
                    <a:pt x="162" y="300"/>
                  </a:cubicBezTo>
                  <a:cubicBezTo>
                    <a:pt x="266" y="104"/>
                    <a:pt x="409" y="-4"/>
                    <a:pt x="557" y="0"/>
                  </a:cubicBezTo>
                  <a:lnTo>
                    <a:pt x="17973" y="23"/>
                  </a:lnTo>
                  <a:cubicBezTo>
                    <a:pt x="18104" y="7"/>
                    <a:pt x="18235" y="65"/>
                    <a:pt x="18349" y="189"/>
                  </a:cubicBezTo>
                  <a:cubicBezTo>
                    <a:pt x="18474" y="326"/>
                    <a:pt x="18572" y="536"/>
                    <a:pt x="18627" y="787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00"/>
                <a:buFont typeface="Helvetica Neue"/>
                <a:buNone/>
              </a:pPr>
              <a:r>
                <a:t/>
              </a:r>
              <a:endParaRPr b="0" i="0" sz="1300" u="none" cap="none" strike="noStrike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486" name="Google Shape;486;p16"/>
            <p:cNvSpPr/>
            <p:nvPr/>
          </p:nvSpPr>
          <p:spPr>
            <a:xfrm>
              <a:off x="9198238" y="2403691"/>
              <a:ext cx="2285660" cy="1251700"/>
            </a:xfrm>
            <a:custGeom>
              <a:rect b="b" l="l" r="r" t="t"/>
              <a:pathLst>
                <a:path extrusionOk="0" h="21581" w="21568">
                  <a:moveTo>
                    <a:pt x="544" y="0"/>
                  </a:moveTo>
                  <a:cubicBezTo>
                    <a:pt x="355" y="-1"/>
                    <a:pt x="182" y="191"/>
                    <a:pt x="96" y="498"/>
                  </a:cubicBezTo>
                  <a:cubicBezTo>
                    <a:pt x="23" y="755"/>
                    <a:pt x="21" y="1060"/>
                    <a:pt x="91" y="1319"/>
                  </a:cubicBezTo>
                  <a:lnTo>
                    <a:pt x="2813" y="10054"/>
                  </a:lnTo>
                  <a:cubicBezTo>
                    <a:pt x="2879" y="10247"/>
                    <a:pt x="2916" y="10467"/>
                    <a:pt x="2921" y="10695"/>
                  </a:cubicBezTo>
                  <a:cubicBezTo>
                    <a:pt x="2926" y="10909"/>
                    <a:pt x="2903" y="11122"/>
                    <a:pt x="2853" y="11316"/>
                  </a:cubicBezTo>
                  <a:lnTo>
                    <a:pt x="75" y="20080"/>
                  </a:lnTo>
                  <a:cubicBezTo>
                    <a:pt x="-15" y="20360"/>
                    <a:pt x="-24" y="20702"/>
                    <a:pt x="50" y="20997"/>
                  </a:cubicBezTo>
                  <a:cubicBezTo>
                    <a:pt x="144" y="21368"/>
                    <a:pt x="351" y="21599"/>
                    <a:pt x="575" y="21580"/>
                  </a:cubicBezTo>
                  <a:lnTo>
                    <a:pt x="17849" y="21543"/>
                  </a:lnTo>
                  <a:cubicBezTo>
                    <a:pt x="17987" y="21565"/>
                    <a:pt x="18126" y="21516"/>
                    <a:pt x="18249" y="21402"/>
                  </a:cubicBezTo>
                  <a:cubicBezTo>
                    <a:pt x="18375" y="21284"/>
                    <a:pt x="18481" y="21102"/>
                    <a:pt x="18552" y="20878"/>
                  </a:cubicBezTo>
                  <a:lnTo>
                    <a:pt x="21481" y="11439"/>
                  </a:lnTo>
                  <a:cubicBezTo>
                    <a:pt x="21547" y="11218"/>
                    <a:pt x="21576" y="10968"/>
                    <a:pt x="21567" y="10717"/>
                  </a:cubicBezTo>
                  <a:cubicBezTo>
                    <a:pt x="21557" y="10455"/>
                    <a:pt x="21504" y="10204"/>
                    <a:pt x="21416" y="9996"/>
                  </a:cubicBezTo>
                  <a:lnTo>
                    <a:pt x="18574" y="709"/>
                  </a:lnTo>
                  <a:cubicBezTo>
                    <a:pt x="18516" y="476"/>
                    <a:pt x="18418" y="282"/>
                    <a:pt x="18296" y="157"/>
                  </a:cubicBezTo>
                  <a:cubicBezTo>
                    <a:pt x="18196" y="56"/>
                    <a:pt x="18084" y="4"/>
                    <a:pt x="17970" y="7"/>
                  </a:cubicBezTo>
                  <a:lnTo>
                    <a:pt x="544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ctr" bIns="25400" lIns="25400" spcFirstLastPara="1" rIns="25400" wrap="square" tIns="25400">
              <a:noAutofit/>
            </a:bodyPr>
            <a:lstStyle/>
            <a:p>
              <a:pPr indent="0" lvl="0" marL="0" marR="0" rtl="0" algn="ctr">
                <a:lnSpc>
                  <a:spcPct val="124615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00"/>
                <a:buFont typeface="Helvetica Neue"/>
                <a:buNone/>
              </a:pPr>
              <a:r>
                <a:t/>
              </a:r>
              <a:endParaRPr b="0" i="0" sz="1300" u="none" cap="none" strike="noStrike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487" name="Google Shape;487;p16"/>
            <p:cNvSpPr/>
            <p:nvPr/>
          </p:nvSpPr>
          <p:spPr>
            <a:xfrm flipH="1">
              <a:off x="1435173" y="2853015"/>
              <a:ext cx="1448431" cy="353049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300"/>
                <a:buFont typeface="Poppins"/>
                <a:buNone/>
              </a:pPr>
              <a:r>
                <a:rPr b="0" i="0" lang="en-US" sz="1300" u="none" cap="none" strike="noStrike">
                  <a:solidFill>
                    <a:schemeClr val="lt1"/>
                  </a:solidFill>
                  <a:latin typeface="Poppins"/>
                  <a:ea typeface="Poppins"/>
                  <a:cs typeface="Poppins"/>
                  <a:sym typeface="Poppins"/>
                </a:rPr>
                <a:t>HOW</a:t>
              </a:r>
              <a:endParaRPr/>
            </a:p>
          </p:txBody>
        </p:sp>
        <p:sp>
          <p:nvSpPr>
            <p:cNvPr id="488" name="Google Shape;488;p16"/>
            <p:cNvSpPr/>
            <p:nvPr/>
          </p:nvSpPr>
          <p:spPr>
            <a:xfrm flipH="1">
              <a:off x="3458451" y="2853016"/>
              <a:ext cx="1670081" cy="353049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300"/>
                <a:buFont typeface="Poppins"/>
                <a:buNone/>
              </a:pPr>
              <a:r>
                <a:rPr b="0" i="0" lang="en-US" sz="1300" u="none" cap="none" strike="noStrike">
                  <a:solidFill>
                    <a:schemeClr val="lt1"/>
                  </a:solidFill>
                  <a:latin typeface="Poppins"/>
                  <a:ea typeface="Poppins"/>
                  <a:cs typeface="Poppins"/>
                  <a:sym typeface="Poppins"/>
                </a:rPr>
                <a:t>USP</a:t>
              </a:r>
              <a:endParaRPr/>
            </a:p>
          </p:txBody>
        </p:sp>
        <p:sp>
          <p:nvSpPr>
            <p:cNvPr id="489" name="Google Shape;489;p16"/>
            <p:cNvSpPr/>
            <p:nvPr/>
          </p:nvSpPr>
          <p:spPr>
            <a:xfrm flipH="1">
              <a:off x="5427248" y="2853016"/>
              <a:ext cx="1670081" cy="353049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300"/>
                <a:buFont typeface="Poppins"/>
                <a:buNone/>
              </a:pPr>
              <a:r>
                <a:rPr b="0" i="0" lang="en-US" sz="1300" u="none" cap="none" strike="noStrike">
                  <a:solidFill>
                    <a:schemeClr val="lt1"/>
                  </a:solidFill>
                  <a:latin typeface="Poppins"/>
                  <a:ea typeface="Poppins"/>
                  <a:cs typeface="Poppins"/>
                  <a:sym typeface="Poppins"/>
                </a:rPr>
                <a:t>COMPETITION</a:t>
              </a:r>
              <a:endParaRPr/>
            </a:p>
          </p:txBody>
        </p:sp>
        <p:sp>
          <p:nvSpPr>
            <p:cNvPr id="490" name="Google Shape;490;p16"/>
            <p:cNvSpPr/>
            <p:nvPr/>
          </p:nvSpPr>
          <p:spPr>
            <a:xfrm flipH="1">
              <a:off x="7473850" y="2853016"/>
              <a:ext cx="1670081" cy="353049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300"/>
                <a:buFont typeface="Poppins"/>
                <a:buNone/>
              </a:pPr>
              <a:r>
                <a:rPr b="0" i="0" lang="en-US" sz="1300" u="none" cap="none" strike="noStrike">
                  <a:solidFill>
                    <a:schemeClr val="lt1"/>
                  </a:solidFill>
                  <a:latin typeface="Poppins"/>
                  <a:ea typeface="Poppins"/>
                  <a:cs typeface="Poppins"/>
                  <a:sym typeface="Poppins"/>
                </a:rPr>
                <a:t>OBJECTION</a:t>
              </a:r>
              <a:endParaRPr/>
            </a:p>
          </p:txBody>
        </p:sp>
        <p:sp>
          <p:nvSpPr>
            <p:cNvPr id="491" name="Google Shape;491;p16"/>
            <p:cNvSpPr/>
            <p:nvPr/>
          </p:nvSpPr>
          <p:spPr>
            <a:xfrm flipH="1">
              <a:off x="9506029" y="2853016"/>
              <a:ext cx="1670081" cy="353049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300"/>
                <a:buFont typeface="Poppins"/>
                <a:buNone/>
              </a:pPr>
              <a:r>
                <a:rPr b="0" i="0" lang="en-US" sz="1300" u="none" cap="none" strike="noStrike">
                  <a:solidFill>
                    <a:schemeClr val="lt1"/>
                  </a:solidFill>
                  <a:latin typeface="Poppins"/>
                  <a:ea typeface="Poppins"/>
                  <a:cs typeface="Poppins"/>
                  <a:sym typeface="Poppins"/>
                </a:rPr>
                <a:t>RESPONSE</a:t>
              </a:r>
              <a:endParaRPr/>
            </a:p>
          </p:txBody>
        </p:sp>
      </p:grpSp>
      <p:grpSp>
        <p:nvGrpSpPr>
          <p:cNvPr id="492" name="Google Shape;492;p16"/>
          <p:cNvGrpSpPr/>
          <p:nvPr/>
        </p:nvGrpSpPr>
        <p:grpSpPr>
          <a:xfrm>
            <a:off x="1489685" y="5139996"/>
            <a:ext cx="9224863" cy="821524"/>
            <a:chOff x="1489685" y="5139996"/>
            <a:chExt cx="9224863" cy="821524"/>
          </a:xfrm>
        </p:grpSpPr>
        <p:sp>
          <p:nvSpPr>
            <p:cNvPr id="493" name="Google Shape;493;p16"/>
            <p:cNvSpPr/>
            <p:nvPr/>
          </p:nvSpPr>
          <p:spPr>
            <a:xfrm flipH="1">
              <a:off x="8933053" y="5140000"/>
              <a:ext cx="1781495" cy="821520"/>
            </a:xfrm>
            <a:prstGeom prst="roundRect">
              <a:avLst>
                <a:gd fmla="val 10905" name="adj"/>
              </a:avLst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0" lIns="144000" spcFirstLastPara="1" rIns="144000" wrap="square" tIns="0">
              <a:noAutofit/>
            </a:bodyPr>
            <a:lstStyle/>
            <a:p>
              <a:pPr indent="0" lvl="0" marL="0" marR="0" rtl="0" algn="ctr">
                <a:lnSpc>
                  <a:spcPct val="155555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900"/>
                <a:buFont typeface="Poppins"/>
                <a:buNone/>
              </a:pPr>
              <a:r>
                <a:rPr b="0" i="0" lang="en-US" sz="900" u="none" cap="none" strike="noStrike">
                  <a:solidFill>
                    <a:schemeClr val="dk1"/>
                  </a:solidFill>
                  <a:latin typeface="Poppins"/>
                  <a:ea typeface="Poppins"/>
                  <a:cs typeface="Poppins"/>
                  <a:sym typeface="Poppins"/>
                </a:rPr>
                <a:t>How your solution does help solve this problem &amp; deliver these benefits.</a:t>
              </a:r>
              <a:endParaRPr/>
            </a:p>
          </p:txBody>
        </p:sp>
        <p:sp>
          <p:nvSpPr>
            <p:cNvPr id="494" name="Google Shape;494;p16"/>
            <p:cNvSpPr/>
            <p:nvPr/>
          </p:nvSpPr>
          <p:spPr>
            <a:xfrm flipH="1">
              <a:off x="7071046" y="5139999"/>
              <a:ext cx="1781495" cy="821520"/>
            </a:xfrm>
            <a:prstGeom prst="roundRect">
              <a:avLst>
                <a:gd fmla="val 10905" name="adj"/>
              </a:avLst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0" lIns="144000" spcFirstLastPara="1" rIns="144000" wrap="square" tIns="0">
              <a:noAutofit/>
            </a:bodyPr>
            <a:lstStyle/>
            <a:p>
              <a:pPr indent="0" lvl="0" marL="0" marR="0" rtl="0" algn="ctr">
                <a:lnSpc>
                  <a:spcPct val="155555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900"/>
                <a:buFont typeface="Poppins"/>
                <a:buNone/>
              </a:pPr>
              <a:r>
                <a:rPr b="0" i="0" lang="en-US" sz="900" u="none" cap="none" strike="noStrike">
                  <a:solidFill>
                    <a:schemeClr val="dk1"/>
                  </a:solidFill>
                  <a:latin typeface="Poppins"/>
                  <a:ea typeface="Poppins"/>
                  <a:cs typeface="Poppins"/>
                  <a:sym typeface="Poppins"/>
                </a:rPr>
                <a:t>Your unique selling proposition to solve</a:t>
              </a:r>
              <a:br>
                <a:rPr b="0" i="0" lang="en-US" sz="900" u="none" cap="none" strike="noStrike">
                  <a:solidFill>
                    <a:schemeClr val="dk1"/>
                  </a:solidFill>
                  <a:latin typeface="Poppins"/>
                  <a:ea typeface="Poppins"/>
                  <a:cs typeface="Poppins"/>
                  <a:sym typeface="Poppins"/>
                </a:rPr>
              </a:br>
              <a:r>
                <a:rPr b="0" i="0" lang="en-US" sz="900" u="none" cap="none" strike="noStrike">
                  <a:solidFill>
                    <a:schemeClr val="dk1"/>
                  </a:solidFill>
                  <a:latin typeface="Poppins"/>
                  <a:ea typeface="Poppins"/>
                  <a:cs typeface="Poppins"/>
                  <a:sym typeface="Poppins"/>
                </a:rPr>
                <a:t>this problems.</a:t>
              </a:r>
              <a:endParaRPr/>
            </a:p>
          </p:txBody>
        </p:sp>
        <p:sp>
          <p:nvSpPr>
            <p:cNvPr id="495" name="Google Shape;495;p16"/>
            <p:cNvSpPr/>
            <p:nvPr/>
          </p:nvSpPr>
          <p:spPr>
            <a:xfrm flipH="1">
              <a:off x="5210970" y="5139998"/>
              <a:ext cx="1781495" cy="821520"/>
            </a:xfrm>
            <a:prstGeom prst="roundRect">
              <a:avLst>
                <a:gd fmla="val 10905" name="adj"/>
              </a:avLst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0" lIns="144000" spcFirstLastPara="1" rIns="144000" wrap="square" tIns="0">
              <a:noAutofit/>
            </a:bodyPr>
            <a:lstStyle/>
            <a:p>
              <a:pPr indent="0" lvl="0" marL="0" marR="0" rtl="0" algn="ctr">
                <a:lnSpc>
                  <a:spcPct val="155555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900"/>
                <a:buFont typeface="Poppins"/>
                <a:buNone/>
              </a:pPr>
              <a:r>
                <a:rPr b="0" i="0" lang="en-US" sz="900" u="none" cap="none" strike="noStrike">
                  <a:solidFill>
                    <a:schemeClr val="dk1"/>
                  </a:solidFill>
                  <a:latin typeface="Poppins"/>
                  <a:ea typeface="Poppins"/>
                  <a:cs typeface="Poppins"/>
                  <a:sym typeface="Poppins"/>
                </a:rPr>
                <a:t>Your competitors approach inferior to</a:t>
              </a:r>
              <a:br>
                <a:rPr b="0" i="0" lang="en-US" sz="900" u="none" cap="none" strike="noStrike">
                  <a:solidFill>
                    <a:schemeClr val="dk1"/>
                  </a:solidFill>
                  <a:latin typeface="Poppins"/>
                  <a:ea typeface="Poppins"/>
                  <a:cs typeface="Poppins"/>
                  <a:sym typeface="Poppins"/>
                </a:rPr>
              </a:br>
              <a:r>
                <a:rPr b="0" i="0" lang="en-US" sz="900" u="none" cap="none" strike="noStrike">
                  <a:solidFill>
                    <a:schemeClr val="dk1"/>
                  </a:solidFill>
                  <a:latin typeface="Poppins"/>
                  <a:ea typeface="Poppins"/>
                  <a:cs typeface="Poppins"/>
                  <a:sym typeface="Poppins"/>
                </a:rPr>
                <a:t>your approach.</a:t>
              </a:r>
              <a:endParaRPr/>
            </a:p>
          </p:txBody>
        </p:sp>
        <p:sp>
          <p:nvSpPr>
            <p:cNvPr id="496" name="Google Shape;496;p16"/>
            <p:cNvSpPr/>
            <p:nvPr/>
          </p:nvSpPr>
          <p:spPr>
            <a:xfrm flipH="1">
              <a:off x="3349762" y="5139997"/>
              <a:ext cx="1781495" cy="821520"/>
            </a:xfrm>
            <a:prstGeom prst="roundRect">
              <a:avLst>
                <a:gd fmla="val 10905" name="adj"/>
              </a:avLst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0" lIns="144000" spcFirstLastPara="1" rIns="144000" wrap="square" tIns="0">
              <a:noAutofit/>
            </a:bodyPr>
            <a:lstStyle/>
            <a:p>
              <a:pPr indent="0" lvl="0" marL="0" marR="0" rtl="0" algn="ctr">
                <a:lnSpc>
                  <a:spcPct val="155555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900"/>
                <a:buFont typeface="Poppins"/>
                <a:buNone/>
              </a:pPr>
              <a:r>
                <a:rPr b="0" i="0" lang="en-US" sz="900" u="none" cap="none" strike="noStrike">
                  <a:solidFill>
                    <a:schemeClr val="dk1"/>
                  </a:solidFill>
                  <a:latin typeface="Poppins"/>
                  <a:ea typeface="Poppins"/>
                  <a:cs typeface="Poppins"/>
                  <a:sym typeface="Poppins"/>
                </a:rPr>
                <a:t>Questions &amp; objections that your customer</a:t>
              </a:r>
              <a:r>
                <a:rPr lang="en-US" sz="900">
                  <a:solidFill>
                    <a:schemeClr val="dk1"/>
                  </a:solidFill>
                  <a:latin typeface="Poppins"/>
                  <a:ea typeface="Poppins"/>
                  <a:cs typeface="Poppins"/>
                  <a:sym typeface="Poppins"/>
                </a:rPr>
                <a:t> </a:t>
              </a:r>
              <a:r>
                <a:rPr b="0" i="0" lang="en-US" sz="900" u="none" cap="none" strike="noStrike">
                  <a:solidFill>
                    <a:schemeClr val="dk1"/>
                  </a:solidFill>
                  <a:latin typeface="Poppins"/>
                  <a:ea typeface="Poppins"/>
                  <a:cs typeface="Poppins"/>
                  <a:sym typeface="Poppins"/>
                </a:rPr>
                <a:t>could have about your claims.</a:t>
              </a:r>
              <a:endParaRPr/>
            </a:p>
          </p:txBody>
        </p:sp>
        <p:sp>
          <p:nvSpPr>
            <p:cNvPr id="497" name="Google Shape;497;p16"/>
            <p:cNvSpPr/>
            <p:nvPr/>
          </p:nvSpPr>
          <p:spPr>
            <a:xfrm flipH="1">
              <a:off x="1489685" y="5139996"/>
              <a:ext cx="1781495" cy="821520"/>
            </a:xfrm>
            <a:prstGeom prst="roundRect">
              <a:avLst>
                <a:gd fmla="val 10905" name="adj"/>
              </a:avLst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0" lIns="144000" spcFirstLastPara="1" rIns="144000" wrap="square" tIns="0">
              <a:noAutofit/>
            </a:bodyPr>
            <a:lstStyle/>
            <a:p>
              <a:pPr indent="0" lvl="0" marL="0" marR="0" rtl="0" algn="ctr">
                <a:lnSpc>
                  <a:spcPct val="155555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900"/>
                <a:buFont typeface="Poppins"/>
                <a:buNone/>
              </a:pPr>
              <a:r>
                <a:rPr b="0" i="0" lang="en-US" sz="900" u="none" cap="none" strike="noStrike">
                  <a:solidFill>
                    <a:schemeClr val="dk1"/>
                  </a:solidFill>
                  <a:latin typeface="Poppins"/>
                  <a:ea typeface="Poppins"/>
                  <a:cs typeface="Poppins"/>
                  <a:sym typeface="Poppins"/>
                </a:rPr>
                <a:t>Your response to those questions or objections.</a:t>
              </a:r>
              <a:endParaRPr/>
            </a:p>
          </p:txBody>
        </p:sp>
      </p:grpSp>
      <p:sp>
        <p:nvSpPr>
          <p:cNvPr id="498" name="Google Shape;498;p16"/>
          <p:cNvSpPr txBox="1"/>
          <p:nvPr/>
        </p:nvSpPr>
        <p:spPr>
          <a:xfrm rot="-5400000">
            <a:off x="429620" y="2636892"/>
            <a:ext cx="1549289" cy="215444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Noto Sans Symbols"/>
              <a:buNone/>
            </a:pPr>
            <a:r>
              <a:rPr b="1" i="0" lang="en-US" sz="1400" u="none" cap="none" strike="noStrike">
                <a:solidFill>
                  <a:schemeClr val="dk2"/>
                </a:solidFill>
                <a:latin typeface="Poppins"/>
                <a:ea typeface="Poppins"/>
                <a:cs typeface="Poppins"/>
                <a:sym typeface="Poppins"/>
              </a:rPr>
              <a:t>PART 1</a:t>
            </a:r>
            <a:endParaRPr/>
          </a:p>
        </p:txBody>
      </p:sp>
      <p:sp>
        <p:nvSpPr>
          <p:cNvPr id="499" name="Google Shape;499;p16"/>
          <p:cNvSpPr txBox="1"/>
          <p:nvPr/>
        </p:nvSpPr>
        <p:spPr>
          <a:xfrm rot="5400000">
            <a:off x="10203383" y="5040200"/>
            <a:ext cx="1549289" cy="215444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Noto Sans Symbols"/>
              <a:buNone/>
            </a:pPr>
            <a:r>
              <a:rPr b="1" i="0" lang="en-US" sz="1400" u="none" cap="none" strike="noStrike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rPr>
              <a:t>PART 2</a:t>
            </a:r>
            <a:endParaRPr/>
          </a:p>
        </p:txBody>
      </p:sp>
      <p:grpSp>
        <p:nvGrpSpPr>
          <p:cNvPr id="500" name="Google Shape;500;p16"/>
          <p:cNvGrpSpPr/>
          <p:nvPr/>
        </p:nvGrpSpPr>
        <p:grpSpPr>
          <a:xfrm>
            <a:off x="11353720" y="2640092"/>
            <a:ext cx="212473" cy="2507829"/>
            <a:chOff x="11152095" y="2640092"/>
            <a:chExt cx="212473" cy="2507829"/>
          </a:xfrm>
        </p:grpSpPr>
        <p:cxnSp>
          <p:nvCxnSpPr>
            <p:cNvPr id="501" name="Google Shape;501;p16"/>
            <p:cNvCxnSpPr/>
            <p:nvPr/>
          </p:nvCxnSpPr>
          <p:spPr>
            <a:xfrm flipH="1" rot="-5400000">
              <a:off x="10056382" y="3945971"/>
              <a:ext cx="2403300" cy="600"/>
            </a:xfrm>
            <a:prstGeom prst="bentConnector3">
              <a:avLst>
                <a:gd fmla="val 50000" name="adj1"/>
              </a:avLst>
            </a:prstGeom>
            <a:noFill/>
            <a:ln cap="rnd" cmpd="sng" w="25400">
              <a:solidFill>
                <a:schemeClr val="accent2"/>
              </a:solidFill>
              <a:prstDash val="solid"/>
              <a:round/>
              <a:headEnd len="sm" w="sm" type="none"/>
              <a:tailEnd len="med" w="med" type="stealth"/>
            </a:ln>
          </p:spPr>
        </p:cxnSp>
        <p:sp>
          <p:nvSpPr>
            <p:cNvPr id="502" name="Google Shape;502;p16"/>
            <p:cNvSpPr/>
            <p:nvPr/>
          </p:nvSpPr>
          <p:spPr>
            <a:xfrm>
              <a:off x="11152095" y="2640092"/>
              <a:ext cx="212473" cy="209044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100"/>
                <a:buFont typeface="Helvetica Neue"/>
                <a:buNone/>
              </a:pPr>
              <a:r>
                <a:t/>
              </a:r>
              <a:endParaRPr b="0" i="0" sz="1100" u="none" cap="none" strike="noStrike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</p:grp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4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500"/>
                                        <p:tgtEl>
                                          <p:spTgt spid="4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4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4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4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5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500"/>
                                        <p:tgtEl>
                                          <p:spTgt spid="4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4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4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4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06" name="Shape 5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7" name="Google Shape;507;p17"/>
          <p:cNvSpPr/>
          <p:nvPr/>
        </p:nvSpPr>
        <p:spPr>
          <a:xfrm>
            <a:off x="6095999" y="0"/>
            <a:ext cx="6095521" cy="6858000"/>
          </a:xfrm>
          <a:prstGeom prst="roundRect">
            <a:avLst>
              <a:gd fmla="val 0" name="adj"/>
            </a:avLst>
          </a:prstGeom>
          <a:solidFill>
            <a:schemeClr val="lt2"/>
          </a:solidFill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Helvetica Neue"/>
              <a:buNone/>
            </a:pPr>
            <a:r>
              <a:t/>
            </a:r>
            <a:endParaRPr b="0" i="0" sz="1600" u="none" cap="none" strike="noStrike">
              <a:solidFill>
                <a:srgbClr val="000000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508" name="Google Shape;508;p17"/>
          <p:cNvSpPr/>
          <p:nvPr/>
        </p:nvSpPr>
        <p:spPr>
          <a:xfrm>
            <a:off x="3341836" y="4907723"/>
            <a:ext cx="2287174" cy="1332341"/>
          </a:xfrm>
          <a:prstGeom prst="roundRect">
            <a:avLst>
              <a:gd fmla="val 9770" name="adj"/>
            </a:avLst>
          </a:prstGeom>
          <a:solidFill>
            <a:schemeClr val="lt1"/>
          </a:solidFill>
          <a:ln cap="flat" cmpd="sng" w="19050">
            <a:solidFill>
              <a:srgbClr val="A5A5A5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0" lIns="0" spcFirstLastPara="1" rIns="0" wrap="square" tIns="360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ts val="1200"/>
              <a:buFont typeface="Poppins"/>
              <a:buNone/>
            </a:pPr>
            <a:r>
              <a:rPr b="0" i="0" lang="en-US" sz="1200" u="none" cap="none" strike="noStrike">
                <a:solidFill>
                  <a:srgbClr val="7F7F7F"/>
                </a:solidFill>
                <a:latin typeface="Poppins"/>
                <a:ea typeface="Poppins"/>
                <a:cs typeface="Poppins"/>
                <a:sym typeface="Poppins"/>
              </a:rPr>
              <a:t>Product: </a:t>
            </a:r>
            <a:br>
              <a:rPr b="0" i="0" lang="en-US" sz="1200" u="none" cap="none" strike="noStrike">
                <a:solidFill>
                  <a:srgbClr val="7F7F7F"/>
                </a:solidFill>
                <a:latin typeface="Poppins"/>
                <a:ea typeface="Poppins"/>
                <a:cs typeface="Poppins"/>
                <a:sym typeface="Poppins"/>
              </a:rPr>
            </a:br>
            <a:endParaRPr b="0" i="0" sz="1200" u="none" cap="none" strike="noStrike">
              <a:solidFill>
                <a:srgbClr val="7F7F7F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grpSp>
        <p:nvGrpSpPr>
          <p:cNvPr id="509" name="Google Shape;509;p17"/>
          <p:cNvGrpSpPr/>
          <p:nvPr/>
        </p:nvGrpSpPr>
        <p:grpSpPr>
          <a:xfrm>
            <a:off x="967492" y="4907721"/>
            <a:ext cx="2287174" cy="1332341"/>
            <a:chOff x="967492" y="4907723"/>
            <a:chExt cx="2287174" cy="1295227"/>
          </a:xfrm>
        </p:grpSpPr>
        <p:sp>
          <p:nvSpPr>
            <p:cNvPr id="510" name="Google Shape;510;p17"/>
            <p:cNvSpPr/>
            <p:nvPr/>
          </p:nvSpPr>
          <p:spPr>
            <a:xfrm>
              <a:off x="967492" y="4907723"/>
              <a:ext cx="2287174" cy="607719"/>
            </a:xfrm>
            <a:prstGeom prst="roundRect">
              <a:avLst>
                <a:gd fmla="val 16667" name="adj"/>
              </a:avLst>
            </a:prstGeom>
            <a:solidFill>
              <a:schemeClr val="lt1"/>
            </a:solidFill>
            <a:ln cap="flat" cmpd="sng" w="19050">
              <a:solidFill>
                <a:srgbClr val="A5A5A5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0" lIns="0" spcFirstLastPara="1" rIns="0" wrap="square" tIns="360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7F7F7F"/>
                </a:buClr>
                <a:buSzPts val="1200"/>
                <a:buFont typeface="Poppins"/>
                <a:buNone/>
              </a:pPr>
              <a:r>
                <a:rPr b="0" i="0" lang="en-US" sz="1200" u="none" cap="none" strike="noStrike">
                  <a:solidFill>
                    <a:srgbClr val="7F7F7F"/>
                  </a:solidFill>
                  <a:latin typeface="Poppins"/>
                  <a:ea typeface="Poppins"/>
                  <a:cs typeface="Poppins"/>
                  <a:sym typeface="Poppins"/>
                </a:rPr>
                <a:t>Company: </a:t>
              </a:r>
              <a:br>
                <a:rPr b="0" i="0" lang="en-US" sz="1200" u="none" cap="none" strike="noStrike">
                  <a:solidFill>
                    <a:srgbClr val="7F7F7F"/>
                  </a:solidFill>
                  <a:latin typeface="Poppins"/>
                  <a:ea typeface="Poppins"/>
                  <a:cs typeface="Poppins"/>
                  <a:sym typeface="Poppins"/>
                </a:rPr>
              </a:br>
              <a:endParaRPr b="0" i="0" sz="1200" u="none" cap="none" strike="noStrike">
                <a:solidFill>
                  <a:srgbClr val="7F7F7F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511" name="Google Shape;511;p17"/>
            <p:cNvSpPr/>
            <p:nvPr/>
          </p:nvSpPr>
          <p:spPr>
            <a:xfrm>
              <a:off x="967492" y="5595231"/>
              <a:ext cx="2287174" cy="607719"/>
            </a:xfrm>
            <a:prstGeom prst="roundRect">
              <a:avLst>
                <a:gd fmla="val 16667" name="adj"/>
              </a:avLst>
            </a:prstGeom>
            <a:solidFill>
              <a:schemeClr val="lt1"/>
            </a:solidFill>
            <a:ln cap="flat" cmpd="sng" w="19050">
              <a:solidFill>
                <a:srgbClr val="A5A5A5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0" lIns="0" spcFirstLastPara="1" rIns="0" wrap="square" tIns="360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7F7F7F"/>
                </a:buClr>
                <a:buSzPts val="1200"/>
                <a:buFont typeface="Poppins"/>
                <a:buNone/>
              </a:pPr>
              <a:r>
                <a:rPr b="0" i="0" lang="en-US" sz="1200" u="none" cap="none" strike="noStrike">
                  <a:solidFill>
                    <a:srgbClr val="7F7F7F"/>
                  </a:solidFill>
                  <a:latin typeface="Poppins"/>
                  <a:ea typeface="Poppins"/>
                  <a:cs typeface="Poppins"/>
                  <a:sym typeface="Poppins"/>
                </a:rPr>
                <a:t>Ideal customer: </a:t>
              </a:r>
              <a:br>
                <a:rPr b="0" i="0" lang="en-US" sz="1200" u="none" cap="none" strike="noStrike">
                  <a:solidFill>
                    <a:srgbClr val="7F7F7F"/>
                  </a:solidFill>
                  <a:latin typeface="Poppins"/>
                  <a:ea typeface="Poppins"/>
                  <a:cs typeface="Poppins"/>
                  <a:sym typeface="Poppins"/>
                </a:rPr>
              </a:br>
              <a:endParaRPr b="0" i="0" sz="1200" u="none" cap="none" strike="noStrike">
                <a:solidFill>
                  <a:srgbClr val="7F7F7F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</p:grpSp>
      <p:sp>
        <p:nvSpPr>
          <p:cNvPr id="512" name="Google Shape;512;p17"/>
          <p:cNvSpPr/>
          <p:nvPr/>
        </p:nvSpPr>
        <p:spPr>
          <a:xfrm>
            <a:off x="6562986" y="4907721"/>
            <a:ext cx="4661518" cy="1332344"/>
          </a:xfrm>
          <a:prstGeom prst="roundRect">
            <a:avLst>
              <a:gd fmla="val 8546" name="adj"/>
            </a:avLst>
          </a:prstGeom>
          <a:solidFill>
            <a:schemeClr val="lt1"/>
          </a:solidFill>
          <a:ln cap="flat" cmpd="sng" w="25400">
            <a:solidFill>
              <a:schemeClr val="accent5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0" lIns="0" spcFirstLastPara="1" rIns="0" wrap="square" tIns="360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51E2A"/>
              </a:buClr>
              <a:buSzPts val="1200"/>
              <a:buFont typeface="Poppins"/>
              <a:buNone/>
            </a:pPr>
            <a:r>
              <a:rPr b="0" i="0" lang="en-US" sz="1200" u="none" cap="none" strike="noStrike">
                <a:solidFill>
                  <a:srgbClr val="051E2A"/>
                </a:solidFill>
                <a:latin typeface="Poppins"/>
                <a:ea typeface="Poppins"/>
                <a:cs typeface="Poppins"/>
                <a:sym typeface="Poppins"/>
              </a:rPr>
              <a:t>Substitutes:</a:t>
            </a:r>
            <a:endParaRPr/>
          </a:p>
        </p:txBody>
      </p:sp>
      <p:grpSp>
        <p:nvGrpSpPr>
          <p:cNvPr id="513" name="Google Shape;513;p17"/>
          <p:cNvGrpSpPr/>
          <p:nvPr/>
        </p:nvGrpSpPr>
        <p:grpSpPr>
          <a:xfrm flipH="1">
            <a:off x="6562987" y="1318248"/>
            <a:ext cx="4661519" cy="3437750"/>
            <a:chOff x="507675" y="1646704"/>
            <a:chExt cx="3048001" cy="2154892"/>
          </a:xfrm>
        </p:grpSpPr>
        <p:grpSp>
          <p:nvGrpSpPr>
            <p:cNvPr id="514" name="Google Shape;514;p17"/>
            <p:cNvGrpSpPr/>
            <p:nvPr/>
          </p:nvGrpSpPr>
          <p:grpSpPr>
            <a:xfrm>
              <a:off x="507675" y="1646704"/>
              <a:ext cx="3048000" cy="2154892"/>
              <a:chOff x="507675" y="1657349"/>
              <a:chExt cx="3048000" cy="2289362"/>
            </a:xfrm>
          </p:grpSpPr>
          <p:sp>
            <p:nvSpPr>
              <p:cNvPr id="515" name="Google Shape;515;p17"/>
              <p:cNvSpPr/>
              <p:nvPr/>
            </p:nvSpPr>
            <p:spPr>
              <a:xfrm>
                <a:off x="507675" y="1657349"/>
                <a:ext cx="3048000" cy="1146029"/>
              </a:xfrm>
              <a:prstGeom prst="rect">
                <a:avLst/>
              </a:prstGeom>
              <a:solidFill>
                <a:schemeClr val="accent1"/>
              </a:solidFill>
              <a:ln cap="flat" cmpd="sng" w="28575">
                <a:solidFill>
                  <a:schemeClr val="lt1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900"/>
                  <a:buFont typeface="Helvetica Neue"/>
                  <a:buNone/>
                </a:pPr>
                <a:r>
                  <a:t/>
                </a:r>
                <a:endParaRPr b="0" i="0" sz="900" u="none" cap="none" strike="noStrike">
                  <a:solidFill>
                    <a:schemeClr val="lt1"/>
                  </a:solidFill>
                  <a:latin typeface="Poppins"/>
                  <a:ea typeface="Poppins"/>
                  <a:cs typeface="Poppins"/>
                  <a:sym typeface="Poppins"/>
                </a:endParaRPr>
              </a:p>
            </p:txBody>
          </p:sp>
          <p:sp>
            <p:nvSpPr>
              <p:cNvPr id="516" name="Google Shape;516;p17"/>
              <p:cNvSpPr/>
              <p:nvPr/>
            </p:nvSpPr>
            <p:spPr>
              <a:xfrm>
                <a:off x="507675" y="2800350"/>
                <a:ext cx="3048000" cy="1146361"/>
              </a:xfrm>
              <a:prstGeom prst="rect">
                <a:avLst/>
              </a:prstGeom>
              <a:solidFill>
                <a:schemeClr val="accent1"/>
              </a:solidFill>
              <a:ln cap="flat" cmpd="sng" w="28575">
                <a:solidFill>
                  <a:schemeClr val="lt1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900"/>
                  <a:buFont typeface="Helvetica Neue"/>
                  <a:buNone/>
                </a:pPr>
                <a:r>
                  <a:t/>
                </a:r>
                <a:endParaRPr b="0" i="0" sz="900" u="none" cap="none" strike="noStrike">
                  <a:solidFill>
                    <a:schemeClr val="lt1"/>
                  </a:solidFill>
                  <a:latin typeface="Poppins"/>
                  <a:ea typeface="Poppins"/>
                  <a:cs typeface="Poppins"/>
                  <a:sym typeface="Poppins"/>
                </a:endParaRPr>
              </a:p>
            </p:txBody>
          </p:sp>
        </p:grpSp>
        <p:sp>
          <p:nvSpPr>
            <p:cNvPr id="517" name="Google Shape;517;p17"/>
            <p:cNvSpPr/>
            <p:nvPr/>
          </p:nvSpPr>
          <p:spPr>
            <a:xfrm rot="5400000">
              <a:off x="199768" y="1958936"/>
              <a:ext cx="2150566" cy="1534753"/>
            </a:xfrm>
            <a:prstGeom prst="triangle">
              <a:avLst>
                <a:gd fmla="val 50000" name="adj"/>
              </a:avLst>
            </a:prstGeom>
            <a:solidFill>
              <a:schemeClr val="accent1"/>
            </a:solidFill>
            <a:ln cap="flat" cmpd="sng" w="28575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900"/>
                <a:buFont typeface="Helvetica Neue"/>
                <a:buNone/>
              </a:pPr>
              <a:r>
                <a:t/>
              </a:r>
              <a:endParaRPr b="0" i="0" sz="900" u="none" cap="none" strike="noStrike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</p:grpSp>
      <p:grpSp>
        <p:nvGrpSpPr>
          <p:cNvPr id="518" name="Google Shape;518;p17"/>
          <p:cNvGrpSpPr/>
          <p:nvPr/>
        </p:nvGrpSpPr>
        <p:grpSpPr>
          <a:xfrm>
            <a:off x="967491" y="1318248"/>
            <a:ext cx="4661520" cy="3437750"/>
            <a:chOff x="507674" y="1646704"/>
            <a:chExt cx="3048001" cy="2154892"/>
          </a:xfrm>
        </p:grpSpPr>
        <p:grpSp>
          <p:nvGrpSpPr>
            <p:cNvPr id="519" name="Google Shape;519;p17"/>
            <p:cNvGrpSpPr/>
            <p:nvPr/>
          </p:nvGrpSpPr>
          <p:grpSpPr>
            <a:xfrm>
              <a:off x="507675" y="1646704"/>
              <a:ext cx="3048000" cy="2154892"/>
              <a:chOff x="507675" y="1657349"/>
              <a:chExt cx="3048000" cy="2289362"/>
            </a:xfrm>
          </p:grpSpPr>
          <p:sp>
            <p:nvSpPr>
              <p:cNvPr id="520" name="Google Shape;520;p17"/>
              <p:cNvSpPr/>
              <p:nvPr/>
            </p:nvSpPr>
            <p:spPr>
              <a:xfrm>
                <a:off x="507675" y="1657349"/>
                <a:ext cx="3048000" cy="1146029"/>
              </a:xfrm>
              <a:prstGeom prst="rect">
                <a:avLst/>
              </a:prstGeom>
              <a:noFill/>
              <a:ln cap="flat" cmpd="sng" w="28575">
                <a:solidFill>
                  <a:schemeClr val="accent5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900"/>
                  <a:buFont typeface="Helvetica Neue"/>
                  <a:buNone/>
                </a:pPr>
                <a:r>
                  <a:t/>
                </a:r>
                <a:endParaRPr b="0" i="0" sz="900" u="none" cap="none" strike="noStrike">
                  <a:solidFill>
                    <a:schemeClr val="lt1"/>
                  </a:solidFill>
                  <a:latin typeface="Poppins"/>
                  <a:ea typeface="Poppins"/>
                  <a:cs typeface="Poppins"/>
                  <a:sym typeface="Poppins"/>
                </a:endParaRPr>
              </a:p>
            </p:txBody>
          </p:sp>
          <p:sp>
            <p:nvSpPr>
              <p:cNvPr id="521" name="Google Shape;521;p17"/>
              <p:cNvSpPr/>
              <p:nvPr/>
            </p:nvSpPr>
            <p:spPr>
              <a:xfrm>
                <a:off x="507675" y="2800350"/>
                <a:ext cx="3048000" cy="1146361"/>
              </a:xfrm>
              <a:prstGeom prst="rect">
                <a:avLst/>
              </a:prstGeom>
              <a:noFill/>
              <a:ln cap="flat" cmpd="sng" w="28575">
                <a:solidFill>
                  <a:schemeClr val="accent5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900"/>
                  <a:buFont typeface="Helvetica Neue"/>
                  <a:buNone/>
                </a:pPr>
                <a:r>
                  <a:t/>
                </a:r>
                <a:endParaRPr b="0" i="0" sz="900" u="none" cap="none" strike="noStrike">
                  <a:solidFill>
                    <a:schemeClr val="lt1"/>
                  </a:solidFill>
                  <a:latin typeface="Poppins"/>
                  <a:ea typeface="Poppins"/>
                  <a:cs typeface="Poppins"/>
                  <a:sym typeface="Poppins"/>
                </a:endParaRPr>
              </a:p>
            </p:txBody>
          </p:sp>
        </p:grpSp>
        <p:sp>
          <p:nvSpPr>
            <p:cNvPr id="522" name="Google Shape;522;p17"/>
            <p:cNvSpPr/>
            <p:nvPr/>
          </p:nvSpPr>
          <p:spPr>
            <a:xfrm rot="5400000">
              <a:off x="195973" y="1962730"/>
              <a:ext cx="2150567" cy="1527165"/>
            </a:xfrm>
            <a:prstGeom prst="triangle">
              <a:avLst>
                <a:gd fmla="val 50000" name="adj"/>
              </a:avLst>
            </a:prstGeom>
            <a:noFill/>
            <a:ln cap="flat" cmpd="sng" w="28575">
              <a:solidFill>
                <a:schemeClr val="accent5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900"/>
                <a:buFont typeface="Helvetica Neue"/>
                <a:buNone/>
              </a:pPr>
              <a:r>
                <a:t/>
              </a:r>
              <a:endParaRPr b="0" i="0" sz="900" u="none" cap="none" strike="noStrike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</p:grpSp>
      <p:grpSp>
        <p:nvGrpSpPr>
          <p:cNvPr id="523" name="Google Shape;523;p17"/>
          <p:cNvGrpSpPr/>
          <p:nvPr/>
        </p:nvGrpSpPr>
        <p:grpSpPr>
          <a:xfrm>
            <a:off x="3207803" y="1655029"/>
            <a:ext cx="2108657" cy="702494"/>
            <a:chOff x="3116203" y="1809083"/>
            <a:chExt cx="2281407" cy="700223"/>
          </a:xfrm>
        </p:grpSpPr>
        <p:sp>
          <p:nvSpPr>
            <p:cNvPr id="524" name="Google Shape;524;p17"/>
            <p:cNvSpPr txBox="1"/>
            <p:nvPr/>
          </p:nvSpPr>
          <p:spPr>
            <a:xfrm>
              <a:off x="3678906" y="1809083"/>
              <a:ext cx="1718704" cy="18406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spAutoFit/>
            </a:bodyPr>
            <a:lstStyle/>
            <a:p>
              <a:pPr indent="0" lvl="0" marL="0" marR="0" rtl="0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200"/>
                <a:buFont typeface="Noto Sans Symbols"/>
                <a:buNone/>
              </a:pPr>
              <a:r>
                <a:rPr b="1" i="0" lang="en-US" sz="1200" u="none" cap="none" strike="noStrike">
                  <a:solidFill>
                    <a:schemeClr val="dk1"/>
                  </a:solidFill>
                  <a:latin typeface="Poppins"/>
                  <a:ea typeface="Poppins"/>
                  <a:cs typeface="Poppins"/>
                  <a:sym typeface="Poppins"/>
                </a:rPr>
                <a:t>GAIN CREATORS</a:t>
              </a:r>
              <a:endParaRPr/>
            </a:p>
          </p:txBody>
        </p:sp>
        <p:sp>
          <p:nvSpPr>
            <p:cNvPr id="525" name="Google Shape;525;p17"/>
            <p:cNvSpPr txBox="1"/>
            <p:nvPr/>
          </p:nvSpPr>
          <p:spPr>
            <a:xfrm flipH="1">
              <a:off x="3116203" y="2157785"/>
              <a:ext cx="2281404" cy="35152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marR="0" rtl="0" algn="r">
                <a:lnSpc>
                  <a:spcPct val="138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000"/>
                <a:buFont typeface="Noto Sans Symbols"/>
                <a:buNone/>
              </a:pPr>
              <a:r>
                <a:rPr b="0" i="0" lang="en-US" sz="1000" u="none" cap="none" strike="noStrike">
                  <a:solidFill>
                    <a:schemeClr val="dk1"/>
                  </a:solidFill>
                  <a:latin typeface="Poppins"/>
                  <a:ea typeface="Poppins"/>
                  <a:cs typeface="Poppins"/>
                  <a:sym typeface="Poppins"/>
                </a:rPr>
                <a:t>Describe how your products and services create customers gains</a:t>
              </a:r>
              <a:endParaRPr/>
            </a:p>
          </p:txBody>
        </p:sp>
      </p:grpSp>
      <p:grpSp>
        <p:nvGrpSpPr>
          <p:cNvPr id="526" name="Google Shape;526;p17"/>
          <p:cNvGrpSpPr/>
          <p:nvPr/>
        </p:nvGrpSpPr>
        <p:grpSpPr>
          <a:xfrm>
            <a:off x="6870176" y="1655026"/>
            <a:ext cx="1974985" cy="882031"/>
            <a:chOff x="6870176" y="1655026"/>
            <a:chExt cx="1974985" cy="882031"/>
          </a:xfrm>
        </p:grpSpPr>
        <p:sp>
          <p:nvSpPr>
            <p:cNvPr id="527" name="Google Shape;527;p17"/>
            <p:cNvSpPr txBox="1"/>
            <p:nvPr/>
          </p:nvSpPr>
          <p:spPr>
            <a:xfrm>
              <a:off x="6870177" y="1655026"/>
              <a:ext cx="1512445" cy="18466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200"/>
                <a:buFont typeface="Noto Sans Symbols"/>
                <a:buNone/>
              </a:pPr>
              <a:r>
                <a:rPr b="0" i="0" lang="en-US" sz="1200" u="none" cap="none" strike="noStrike">
                  <a:solidFill>
                    <a:schemeClr val="lt1"/>
                  </a:solidFill>
                  <a:latin typeface="Poppins"/>
                  <a:ea typeface="Poppins"/>
                  <a:cs typeface="Poppins"/>
                  <a:sym typeface="Poppins"/>
                </a:rPr>
                <a:t>GAINS</a:t>
              </a:r>
              <a:endParaRPr/>
            </a:p>
          </p:txBody>
        </p:sp>
        <p:sp>
          <p:nvSpPr>
            <p:cNvPr id="528" name="Google Shape;528;p17"/>
            <p:cNvSpPr txBox="1"/>
            <p:nvPr/>
          </p:nvSpPr>
          <p:spPr>
            <a:xfrm flipH="1">
              <a:off x="6870176" y="2004860"/>
              <a:ext cx="1974985" cy="53219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marR="0" rtl="0" algn="l">
                <a:lnSpc>
                  <a:spcPct val="138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000"/>
                <a:buFont typeface="Noto Sans Symbols"/>
                <a:buNone/>
              </a:pPr>
              <a:r>
                <a:rPr b="0" i="0" lang="en-US" sz="1000" u="none" cap="none" strike="noStrike">
                  <a:solidFill>
                    <a:schemeClr val="lt1"/>
                  </a:solidFill>
                  <a:latin typeface="Poppins"/>
                  <a:ea typeface="Poppins"/>
                  <a:cs typeface="Poppins"/>
                  <a:sym typeface="Poppins"/>
                </a:rPr>
                <a:t>Benefits customers expect, desire, or would be surprised by.</a:t>
              </a:r>
              <a:endParaRPr/>
            </a:p>
          </p:txBody>
        </p:sp>
      </p:grpSp>
      <p:grpSp>
        <p:nvGrpSpPr>
          <p:cNvPr id="529" name="Google Shape;529;p17"/>
          <p:cNvGrpSpPr/>
          <p:nvPr/>
        </p:nvGrpSpPr>
        <p:grpSpPr>
          <a:xfrm>
            <a:off x="6870176" y="3755796"/>
            <a:ext cx="1974985" cy="700208"/>
            <a:chOff x="6870176" y="3755796"/>
            <a:chExt cx="1974985" cy="700208"/>
          </a:xfrm>
        </p:grpSpPr>
        <p:sp>
          <p:nvSpPr>
            <p:cNvPr id="530" name="Google Shape;530;p17"/>
            <p:cNvSpPr txBox="1"/>
            <p:nvPr/>
          </p:nvSpPr>
          <p:spPr>
            <a:xfrm>
              <a:off x="6870176" y="4271338"/>
              <a:ext cx="1512444" cy="18466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200"/>
                <a:buFont typeface="Noto Sans Symbols"/>
                <a:buNone/>
              </a:pPr>
              <a:r>
                <a:rPr b="0" i="0" lang="en-US" sz="1200" u="none" cap="none" strike="noStrike">
                  <a:solidFill>
                    <a:schemeClr val="lt1"/>
                  </a:solidFill>
                  <a:latin typeface="Poppins"/>
                  <a:ea typeface="Poppins"/>
                  <a:cs typeface="Poppins"/>
                  <a:sym typeface="Poppins"/>
                </a:rPr>
                <a:t>PAINS</a:t>
              </a:r>
              <a:endParaRPr/>
            </a:p>
          </p:txBody>
        </p:sp>
        <p:sp>
          <p:nvSpPr>
            <p:cNvPr id="531" name="Google Shape;531;p17"/>
            <p:cNvSpPr txBox="1"/>
            <p:nvPr/>
          </p:nvSpPr>
          <p:spPr>
            <a:xfrm flipH="1">
              <a:off x="6870176" y="3755796"/>
              <a:ext cx="1974985" cy="35266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b" bIns="0" lIns="0" spcFirstLastPara="1" rIns="0" wrap="square" tIns="0">
              <a:spAutoFit/>
            </a:bodyPr>
            <a:lstStyle/>
            <a:p>
              <a:pPr indent="0" lvl="0" marL="0" marR="0" rtl="0" algn="l">
                <a:lnSpc>
                  <a:spcPct val="138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000"/>
                <a:buFont typeface="Noto Sans Symbols"/>
                <a:buNone/>
              </a:pPr>
              <a:r>
                <a:rPr b="0" i="0" lang="en-US" sz="1000" u="none" cap="none" strike="noStrike">
                  <a:solidFill>
                    <a:schemeClr val="lt1"/>
                  </a:solidFill>
                  <a:latin typeface="Poppins"/>
                  <a:ea typeface="Poppins"/>
                  <a:cs typeface="Poppins"/>
                  <a:sym typeface="Poppins"/>
                </a:rPr>
                <a:t>Negative emotions, undesired costs, situations and risks </a:t>
              </a:r>
              <a:endParaRPr/>
            </a:p>
          </p:txBody>
        </p:sp>
      </p:grpSp>
      <p:cxnSp>
        <p:nvCxnSpPr>
          <p:cNvPr id="532" name="Google Shape;532;p17"/>
          <p:cNvCxnSpPr>
            <a:stCxn id="522" idx="0"/>
          </p:cNvCxnSpPr>
          <p:nvPr/>
        </p:nvCxnSpPr>
        <p:spPr>
          <a:xfrm flipH="1" rot="10800000">
            <a:off x="3303091" y="3037273"/>
            <a:ext cx="2793000" cy="3300"/>
          </a:xfrm>
          <a:prstGeom prst="straightConnector1">
            <a:avLst/>
          </a:prstGeom>
          <a:noFill/>
          <a:ln cap="rnd" cmpd="sng" w="28575">
            <a:solidFill>
              <a:schemeClr val="accent5"/>
            </a:solidFill>
            <a:prstDash val="solid"/>
            <a:round/>
            <a:headEnd len="sm" w="sm" type="none"/>
            <a:tailEnd len="med" w="med" type="stealth"/>
          </a:ln>
        </p:spPr>
      </p:cxnSp>
      <p:cxnSp>
        <p:nvCxnSpPr>
          <p:cNvPr id="533" name="Google Shape;533;p17"/>
          <p:cNvCxnSpPr>
            <a:stCxn id="517" idx="0"/>
          </p:cNvCxnSpPr>
          <p:nvPr/>
        </p:nvCxnSpPr>
        <p:spPr>
          <a:xfrm rot="10800000">
            <a:off x="6096002" y="3037273"/>
            <a:ext cx="2781300" cy="3300"/>
          </a:xfrm>
          <a:prstGeom prst="straightConnector1">
            <a:avLst/>
          </a:prstGeom>
          <a:noFill/>
          <a:ln cap="rnd" cmpd="sng" w="28575">
            <a:solidFill>
              <a:schemeClr val="lt1"/>
            </a:solidFill>
            <a:prstDash val="solid"/>
            <a:round/>
            <a:headEnd len="sm" w="sm" type="none"/>
            <a:tailEnd len="med" w="med" type="stealth"/>
          </a:ln>
          <a:effectLst>
            <a:outerShdw blurRad="50800" rotWithShape="0" algn="tl" dir="2700000" dist="38100">
              <a:srgbClr val="000000">
                <a:alpha val="11764"/>
              </a:srgbClr>
            </a:outerShdw>
          </a:effectLst>
        </p:spPr>
      </p:cxnSp>
      <p:grpSp>
        <p:nvGrpSpPr>
          <p:cNvPr id="534" name="Google Shape;534;p17"/>
          <p:cNvGrpSpPr/>
          <p:nvPr/>
        </p:nvGrpSpPr>
        <p:grpSpPr>
          <a:xfrm>
            <a:off x="1155154" y="2589405"/>
            <a:ext cx="1479032" cy="1244014"/>
            <a:chOff x="750382" y="2856803"/>
            <a:chExt cx="1600200" cy="1239994"/>
          </a:xfrm>
        </p:grpSpPr>
        <p:sp>
          <p:nvSpPr>
            <p:cNvPr id="535" name="Google Shape;535;p17"/>
            <p:cNvSpPr txBox="1"/>
            <p:nvPr/>
          </p:nvSpPr>
          <p:spPr>
            <a:xfrm>
              <a:off x="754426" y="2856803"/>
              <a:ext cx="1596156" cy="36813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200"/>
                <a:buFont typeface="Noto Sans Symbols"/>
                <a:buNone/>
              </a:pPr>
              <a:r>
                <a:rPr b="1" i="0" lang="en-US" sz="1200" u="none" cap="none" strike="noStrike">
                  <a:solidFill>
                    <a:schemeClr val="dk1"/>
                  </a:solidFill>
                  <a:latin typeface="Poppins"/>
                  <a:ea typeface="Poppins"/>
                  <a:cs typeface="Poppins"/>
                  <a:sym typeface="Poppins"/>
                </a:rPr>
                <a:t>PRODUCT &amp; SERVICES</a:t>
              </a:r>
              <a:endParaRPr/>
            </a:p>
          </p:txBody>
        </p:sp>
        <p:sp>
          <p:nvSpPr>
            <p:cNvPr id="536" name="Google Shape;536;p17"/>
            <p:cNvSpPr txBox="1"/>
            <p:nvPr/>
          </p:nvSpPr>
          <p:spPr>
            <a:xfrm flipH="1">
              <a:off x="750382" y="3387364"/>
              <a:ext cx="1320405" cy="709433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marR="0" rtl="0" algn="l">
                <a:lnSpc>
                  <a:spcPct val="138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000"/>
                <a:buFont typeface="Noto Sans Symbols"/>
                <a:buNone/>
              </a:pPr>
              <a:r>
                <a:rPr b="0" i="0" lang="en-US" sz="1000" u="none" cap="none" strike="noStrike">
                  <a:solidFill>
                    <a:schemeClr val="dk1"/>
                  </a:solidFill>
                  <a:latin typeface="Poppins"/>
                  <a:ea typeface="Poppins"/>
                  <a:cs typeface="Poppins"/>
                  <a:sym typeface="Poppins"/>
                </a:rPr>
                <a:t>List of products and services your value proposition is built around</a:t>
              </a:r>
              <a:endParaRPr/>
            </a:p>
          </p:txBody>
        </p:sp>
      </p:grpSp>
      <p:grpSp>
        <p:nvGrpSpPr>
          <p:cNvPr id="537" name="Google Shape;537;p17"/>
          <p:cNvGrpSpPr/>
          <p:nvPr/>
        </p:nvGrpSpPr>
        <p:grpSpPr>
          <a:xfrm>
            <a:off x="9440710" y="2591449"/>
            <a:ext cx="1460787" cy="887414"/>
            <a:chOff x="9440710" y="2591449"/>
            <a:chExt cx="1460787" cy="887414"/>
          </a:xfrm>
        </p:grpSpPr>
        <p:sp>
          <p:nvSpPr>
            <p:cNvPr id="538" name="Google Shape;538;p17"/>
            <p:cNvSpPr txBox="1"/>
            <p:nvPr/>
          </p:nvSpPr>
          <p:spPr>
            <a:xfrm>
              <a:off x="9440710" y="2591449"/>
              <a:ext cx="1460787" cy="18466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spAutoFit/>
            </a:bodyPr>
            <a:lstStyle/>
            <a:p>
              <a:pPr indent="0" lvl="0" marL="0" marR="0" rtl="0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200"/>
                <a:buFont typeface="Noto Sans Symbols"/>
                <a:buNone/>
              </a:pPr>
              <a:r>
                <a:rPr b="0" i="0" lang="en-US" sz="1200" u="none" cap="none" strike="noStrike">
                  <a:solidFill>
                    <a:schemeClr val="lt1"/>
                  </a:solidFill>
                  <a:latin typeface="Poppins"/>
                  <a:ea typeface="Poppins"/>
                  <a:cs typeface="Poppins"/>
                  <a:sym typeface="Poppins"/>
                </a:rPr>
                <a:t>JOBS</a:t>
              </a:r>
              <a:endParaRPr/>
            </a:p>
          </p:txBody>
        </p:sp>
        <p:sp>
          <p:nvSpPr>
            <p:cNvPr id="539" name="Google Shape;539;p17"/>
            <p:cNvSpPr txBox="1"/>
            <p:nvPr/>
          </p:nvSpPr>
          <p:spPr>
            <a:xfrm flipH="1">
              <a:off x="9493225" y="2946666"/>
              <a:ext cx="1408272" cy="53219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marR="0" rtl="0" algn="r">
                <a:lnSpc>
                  <a:spcPct val="138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000"/>
                <a:buFont typeface="Noto Sans Symbols"/>
                <a:buNone/>
              </a:pPr>
              <a:r>
                <a:rPr b="0" i="0" lang="en-US" sz="1000" u="none" cap="none" strike="noStrike">
                  <a:solidFill>
                    <a:schemeClr val="lt1"/>
                  </a:solidFill>
                  <a:latin typeface="Poppins"/>
                  <a:ea typeface="Poppins"/>
                  <a:cs typeface="Poppins"/>
                  <a:sym typeface="Poppins"/>
                </a:rPr>
                <a:t>What specific customer segment is trying to get done</a:t>
              </a:r>
              <a:endParaRPr/>
            </a:p>
          </p:txBody>
        </p:sp>
      </p:grpSp>
      <p:grpSp>
        <p:nvGrpSpPr>
          <p:cNvPr id="540" name="Google Shape;540;p17"/>
          <p:cNvGrpSpPr/>
          <p:nvPr/>
        </p:nvGrpSpPr>
        <p:grpSpPr>
          <a:xfrm>
            <a:off x="2868813" y="2604519"/>
            <a:ext cx="831851" cy="831851"/>
            <a:chOff x="2669024" y="2604519"/>
            <a:chExt cx="831851" cy="831851"/>
          </a:xfrm>
        </p:grpSpPr>
        <p:sp>
          <p:nvSpPr>
            <p:cNvPr id="541" name="Google Shape;541;p17"/>
            <p:cNvSpPr/>
            <p:nvPr/>
          </p:nvSpPr>
          <p:spPr>
            <a:xfrm>
              <a:off x="2669024" y="2604519"/>
              <a:ext cx="831851" cy="831851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900"/>
                <a:buFont typeface="Helvetica Neue"/>
                <a:buNone/>
              </a:pPr>
              <a:r>
                <a:t/>
              </a:r>
              <a:endParaRPr b="0" i="0" sz="900" u="none" cap="none" strike="noStrike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542" name="Google Shape;542;p17"/>
            <p:cNvSpPr/>
            <p:nvPr/>
          </p:nvSpPr>
          <p:spPr>
            <a:xfrm>
              <a:off x="2859203" y="2785686"/>
              <a:ext cx="451495" cy="469517"/>
            </a:xfrm>
            <a:custGeom>
              <a:rect b="b" l="l" r="r" t="t"/>
              <a:pathLst>
                <a:path extrusionOk="0" h="383" w="404">
                  <a:moveTo>
                    <a:pt x="379" y="105"/>
                  </a:moveTo>
                  <a:cubicBezTo>
                    <a:pt x="299" y="105"/>
                    <a:pt x="299" y="105"/>
                    <a:pt x="299" y="105"/>
                  </a:cubicBezTo>
                  <a:cubicBezTo>
                    <a:pt x="305" y="101"/>
                    <a:pt x="310" y="98"/>
                    <a:pt x="313" y="94"/>
                  </a:cubicBezTo>
                  <a:cubicBezTo>
                    <a:pt x="333" y="74"/>
                    <a:pt x="333" y="40"/>
                    <a:pt x="313" y="20"/>
                  </a:cubicBezTo>
                  <a:cubicBezTo>
                    <a:pt x="293" y="0"/>
                    <a:pt x="259" y="0"/>
                    <a:pt x="239" y="20"/>
                  </a:cubicBezTo>
                  <a:cubicBezTo>
                    <a:pt x="228" y="31"/>
                    <a:pt x="199" y="76"/>
                    <a:pt x="203" y="105"/>
                  </a:cubicBezTo>
                  <a:cubicBezTo>
                    <a:pt x="201" y="105"/>
                    <a:pt x="201" y="105"/>
                    <a:pt x="201" y="105"/>
                  </a:cubicBezTo>
                  <a:cubicBezTo>
                    <a:pt x="205" y="76"/>
                    <a:pt x="176" y="31"/>
                    <a:pt x="165" y="20"/>
                  </a:cubicBezTo>
                  <a:cubicBezTo>
                    <a:pt x="145" y="0"/>
                    <a:pt x="111" y="0"/>
                    <a:pt x="91" y="20"/>
                  </a:cubicBezTo>
                  <a:cubicBezTo>
                    <a:pt x="71" y="40"/>
                    <a:pt x="71" y="74"/>
                    <a:pt x="91" y="94"/>
                  </a:cubicBezTo>
                  <a:cubicBezTo>
                    <a:pt x="94" y="98"/>
                    <a:pt x="99" y="101"/>
                    <a:pt x="105" y="105"/>
                  </a:cubicBezTo>
                  <a:cubicBezTo>
                    <a:pt x="25" y="105"/>
                    <a:pt x="25" y="105"/>
                    <a:pt x="25" y="105"/>
                  </a:cubicBezTo>
                  <a:cubicBezTo>
                    <a:pt x="11" y="105"/>
                    <a:pt x="0" y="117"/>
                    <a:pt x="0" y="131"/>
                  </a:cubicBezTo>
                  <a:cubicBezTo>
                    <a:pt x="0" y="194"/>
                    <a:pt x="0" y="194"/>
                    <a:pt x="0" y="194"/>
                  </a:cubicBezTo>
                  <a:cubicBezTo>
                    <a:pt x="0" y="201"/>
                    <a:pt x="6" y="206"/>
                    <a:pt x="13" y="206"/>
                  </a:cubicBezTo>
                  <a:cubicBezTo>
                    <a:pt x="25" y="206"/>
                    <a:pt x="25" y="206"/>
                    <a:pt x="25" y="206"/>
                  </a:cubicBezTo>
                  <a:cubicBezTo>
                    <a:pt x="25" y="358"/>
                    <a:pt x="25" y="358"/>
                    <a:pt x="25" y="358"/>
                  </a:cubicBezTo>
                  <a:cubicBezTo>
                    <a:pt x="25" y="372"/>
                    <a:pt x="37" y="383"/>
                    <a:pt x="51" y="383"/>
                  </a:cubicBezTo>
                  <a:cubicBezTo>
                    <a:pt x="354" y="383"/>
                    <a:pt x="354" y="383"/>
                    <a:pt x="354" y="383"/>
                  </a:cubicBezTo>
                  <a:cubicBezTo>
                    <a:pt x="367" y="383"/>
                    <a:pt x="379" y="372"/>
                    <a:pt x="379" y="358"/>
                  </a:cubicBezTo>
                  <a:cubicBezTo>
                    <a:pt x="379" y="206"/>
                    <a:pt x="379" y="206"/>
                    <a:pt x="379" y="206"/>
                  </a:cubicBezTo>
                  <a:cubicBezTo>
                    <a:pt x="391" y="206"/>
                    <a:pt x="391" y="206"/>
                    <a:pt x="391" y="206"/>
                  </a:cubicBezTo>
                  <a:cubicBezTo>
                    <a:pt x="398" y="206"/>
                    <a:pt x="404" y="201"/>
                    <a:pt x="404" y="194"/>
                  </a:cubicBezTo>
                  <a:cubicBezTo>
                    <a:pt x="404" y="131"/>
                    <a:pt x="404" y="131"/>
                    <a:pt x="404" y="131"/>
                  </a:cubicBezTo>
                  <a:cubicBezTo>
                    <a:pt x="404" y="117"/>
                    <a:pt x="393" y="105"/>
                    <a:pt x="379" y="105"/>
                  </a:cubicBezTo>
                  <a:close/>
                  <a:moveTo>
                    <a:pt x="109" y="38"/>
                  </a:moveTo>
                  <a:cubicBezTo>
                    <a:pt x="114" y="32"/>
                    <a:pt x="121" y="30"/>
                    <a:pt x="128" y="30"/>
                  </a:cubicBezTo>
                  <a:cubicBezTo>
                    <a:pt x="135" y="30"/>
                    <a:pt x="142" y="32"/>
                    <a:pt x="147" y="38"/>
                  </a:cubicBezTo>
                  <a:cubicBezTo>
                    <a:pt x="164" y="55"/>
                    <a:pt x="181" y="98"/>
                    <a:pt x="175" y="105"/>
                  </a:cubicBezTo>
                  <a:cubicBezTo>
                    <a:pt x="175" y="105"/>
                    <a:pt x="174" y="105"/>
                    <a:pt x="171" y="105"/>
                  </a:cubicBezTo>
                  <a:cubicBezTo>
                    <a:pt x="153" y="105"/>
                    <a:pt x="120" y="87"/>
                    <a:pt x="109" y="76"/>
                  </a:cubicBezTo>
                  <a:cubicBezTo>
                    <a:pt x="98" y="66"/>
                    <a:pt x="98" y="48"/>
                    <a:pt x="109" y="38"/>
                  </a:cubicBezTo>
                  <a:close/>
                  <a:moveTo>
                    <a:pt x="189" y="358"/>
                  </a:moveTo>
                  <a:cubicBezTo>
                    <a:pt x="51" y="358"/>
                    <a:pt x="51" y="358"/>
                    <a:pt x="51" y="358"/>
                  </a:cubicBezTo>
                  <a:cubicBezTo>
                    <a:pt x="51" y="206"/>
                    <a:pt x="51" y="206"/>
                    <a:pt x="51" y="206"/>
                  </a:cubicBezTo>
                  <a:cubicBezTo>
                    <a:pt x="189" y="206"/>
                    <a:pt x="189" y="206"/>
                    <a:pt x="189" y="206"/>
                  </a:cubicBezTo>
                  <a:lnTo>
                    <a:pt x="189" y="358"/>
                  </a:lnTo>
                  <a:close/>
                  <a:moveTo>
                    <a:pt x="189" y="181"/>
                  </a:moveTo>
                  <a:cubicBezTo>
                    <a:pt x="25" y="181"/>
                    <a:pt x="25" y="181"/>
                    <a:pt x="25" y="181"/>
                  </a:cubicBezTo>
                  <a:cubicBezTo>
                    <a:pt x="25" y="131"/>
                    <a:pt x="25" y="131"/>
                    <a:pt x="25" y="131"/>
                  </a:cubicBezTo>
                  <a:cubicBezTo>
                    <a:pt x="171" y="131"/>
                    <a:pt x="171" y="131"/>
                    <a:pt x="171" y="131"/>
                  </a:cubicBezTo>
                  <a:cubicBezTo>
                    <a:pt x="189" y="131"/>
                    <a:pt x="189" y="131"/>
                    <a:pt x="189" y="131"/>
                  </a:cubicBezTo>
                  <a:lnTo>
                    <a:pt x="189" y="181"/>
                  </a:lnTo>
                  <a:close/>
                  <a:moveTo>
                    <a:pt x="257" y="38"/>
                  </a:moveTo>
                  <a:cubicBezTo>
                    <a:pt x="267" y="27"/>
                    <a:pt x="285" y="27"/>
                    <a:pt x="295" y="38"/>
                  </a:cubicBezTo>
                  <a:cubicBezTo>
                    <a:pt x="306" y="48"/>
                    <a:pt x="306" y="66"/>
                    <a:pt x="295" y="76"/>
                  </a:cubicBezTo>
                  <a:cubicBezTo>
                    <a:pt x="284" y="87"/>
                    <a:pt x="251" y="105"/>
                    <a:pt x="233" y="105"/>
                  </a:cubicBezTo>
                  <a:cubicBezTo>
                    <a:pt x="230" y="105"/>
                    <a:pt x="229" y="105"/>
                    <a:pt x="229" y="105"/>
                  </a:cubicBezTo>
                  <a:cubicBezTo>
                    <a:pt x="223" y="98"/>
                    <a:pt x="240" y="55"/>
                    <a:pt x="257" y="38"/>
                  </a:cubicBezTo>
                  <a:close/>
                  <a:moveTo>
                    <a:pt x="354" y="358"/>
                  </a:moveTo>
                  <a:cubicBezTo>
                    <a:pt x="215" y="358"/>
                    <a:pt x="215" y="358"/>
                    <a:pt x="215" y="358"/>
                  </a:cubicBezTo>
                  <a:cubicBezTo>
                    <a:pt x="215" y="206"/>
                    <a:pt x="215" y="206"/>
                    <a:pt x="215" y="206"/>
                  </a:cubicBezTo>
                  <a:cubicBezTo>
                    <a:pt x="354" y="206"/>
                    <a:pt x="354" y="206"/>
                    <a:pt x="354" y="206"/>
                  </a:cubicBezTo>
                  <a:lnTo>
                    <a:pt x="354" y="358"/>
                  </a:lnTo>
                  <a:close/>
                  <a:moveTo>
                    <a:pt x="379" y="181"/>
                  </a:moveTo>
                  <a:cubicBezTo>
                    <a:pt x="215" y="181"/>
                    <a:pt x="215" y="181"/>
                    <a:pt x="215" y="181"/>
                  </a:cubicBezTo>
                  <a:cubicBezTo>
                    <a:pt x="215" y="131"/>
                    <a:pt x="215" y="131"/>
                    <a:pt x="215" y="131"/>
                  </a:cubicBezTo>
                  <a:cubicBezTo>
                    <a:pt x="233" y="131"/>
                    <a:pt x="233" y="131"/>
                    <a:pt x="233" y="131"/>
                  </a:cubicBezTo>
                  <a:cubicBezTo>
                    <a:pt x="379" y="131"/>
                    <a:pt x="379" y="131"/>
                    <a:pt x="379" y="131"/>
                  </a:cubicBezTo>
                  <a:lnTo>
                    <a:pt x="379" y="18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t" bIns="60950" lIns="121900" spcFirstLastPara="1" rIns="121900" wrap="square" tIns="6095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900"/>
                <a:buFont typeface="Helvetica Neue"/>
                <a:buNone/>
              </a:pPr>
              <a:r>
                <a:t/>
              </a:r>
              <a:endParaRPr b="0" i="0" sz="900" u="none" cap="none" strike="noStrike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</p:grpSp>
      <p:grpSp>
        <p:nvGrpSpPr>
          <p:cNvPr id="543" name="Google Shape;543;p17"/>
          <p:cNvGrpSpPr/>
          <p:nvPr/>
        </p:nvGrpSpPr>
        <p:grpSpPr>
          <a:xfrm>
            <a:off x="8463105" y="2604519"/>
            <a:ext cx="831851" cy="831851"/>
            <a:chOff x="8648847" y="2604519"/>
            <a:chExt cx="831851" cy="831851"/>
          </a:xfrm>
        </p:grpSpPr>
        <p:sp>
          <p:nvSpPr>
            <p:cNvPr id="544" name="Google Shape;544;p17"/>
            <p:cNvSpPr/>
            <p:nvPr/>
          </p:nvSpPr>
          <p:spPr>
            <a:xfrm>
              <a:off x="8648847" y="2604519"/>
              <a:ext cx="831851" cy="831851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900"/>
                <a:buFont typeface="Helvetica Neue"/>
                <a:buNone/>
              </a:pPr>
              <a:r>
                <a:t/>
              </a:r>
              <a:endParaRPr b="0" i="0" sz="900" u="none" cap="none" strike="noStrike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grpSp>
          <p:nvGrpSpPr>
            <p:cNvPr id="545" name="Google Shape;545;p17"/>
            <p:cNvGrpSpPr/>
            <p:nvPr/>
          </p:nvGrpSpPr>
          <p:grpSpPr>
            <a:xfrm>
              <a:off x="8864775" y="2777958"/>
              <a:ext cx="399995" cy="484974"/>
              <a:chOff x="4421188" y="3294063"/>
              <a:chExt cx="407988" cy="482600"/>
            </a:xfrm>
          </p:grpSpPr>
          <p:sp>
            <p:nvSpPr>
              <p:cNvPr id="546" name="Google Shape;546;p17"/>
              <p:cNvSpPr/>
              <p:nvPr/>
            </p:nvSpPr>
            <p:spPr>
              <a:xfrm>
                <a:off x="4514850" y="3294063"/>
                <a:ext cx="220663" cy="258763"/>
              </a:xfrm>
              <a:custGeom>
                <a:rect b="b" l="l" r="r" t="t"/>
                <a:pathLst>
                  <a:path extrusionOk="0" h="214" w="182">
                    <a:moveTo>
                      <a:pt x="90" y="214"/>
                    </a:moveTo>
                    <a:cubicBezTo>
                      <a:pt x="90" y="214"/>
                      <a:pt x="90" y="214"/>
                      <a:pt x="91" y="214"/>
                    </a:cubicBezTo>
                    <a:cubicBezTo>
                      <a:pt x="91" y="214"/>
                      <a:pt x="91" y="214"/>
                      <a:pt x="91" y="214"/>
                    </a:cubicBezTo>
                    <a:cubicBezTo>
                      <a:pt x="92" y="214"/>
                      <a:pt x="92" y="214"/>
                      <a:pt x="92" y="214"/>
                    </a:cubicBezTo>
                    <a:cubicBezTo>
                      <a:pt x="116" y="214"/>
                      <a:pt x="136" y="206"/>
                      <a:pt x="150" y="189"/>
                    </a:cubicBezTo>
                    <a:cubicBezTo>
                      <a:pt x="182" y="154"/>
                      <a:pt x="177" y="92"/>
                      <a:pt x="176" y="87"/>
                    </a:cubicBezTo>
                    <a:cubicBezTo>
                      <a:pt x="174" y="43"/>
                      <a:pt x="153" y="22"/>
                      <a:pt x="136" y="12"/>
                    </a:cubicBezTo>
                    <a:cubicBezTo>
                      <a:pt x="123" y="5"/>
                      <a:pt x="108" y="1"/>
                      <a:pt x="92" y="0"/>
                    </a:cubicBezTo>
                    <a:cubicBezTo>
                      <a:pt x="91" y="0"/>
                      <a:pt x="91" y="0"/>
                      <a:pt x="91" y="0"/>
                    </a:cubicBezTo>
                    <a:cubicBezTo>
                      <a:pt x="91" y="0"/>
                      <a:pt x="91" y="0"/>
                      <a:pt x="91" y="0"/>
                    </a:cubicBezTo>
                    <a:cubicBezTo>
                      <a:pt x="90" y="0"/>
                      <a:pt x="90" y="0"/>
                      <a:pt x="90" y="0"/>
                    </a:cubicBezTo>
                    <a:cubicBezTo>
                      <a:pt x="81" y="0"/>
                      <a:pt x="63" y="2"/>
                      <a:pt x="46" y="12"/>
                    </a:cubicBezTo>
                    <a:cubicBezTo>
                      <a:pt x="29" y="21"/>
                      <a:pt x="8" y="42"/>
                      <a:pt x="6" y="87"/>
                    </a:cubicBezTo>
                    <a:cubicBezTo>
                      <a:pt x="5" y="92"/>
                      <a:pt x="0" y="154"/>
                      <a:pt x="32" y="189"/>
                    </a:cubicBezTo>
                    <a:cubicBezTo>
                      <a:pt x="46" y="206"/>
                      <a:pt x="65" y="214"/>
                      <a:pt x="90" y="214"/>
                    </a:cubicBezTo>
                    <a:close/>
                    <a:moveTo>
                      <a:pt x="28" y="89"/>
                    </a:moveTo>
                    <a:cubicBezTo>
                      <a:pt x="28" y="88"/>
                      <a:pt x="28" y="88"/>
                      <a:pt x="28" y="88"/>
                    </a:cubicBezTo>
                    <a:cubicBezTo>
                      <a:pt x="31" y="29"/>
                      <a:pt x="72" y="23"/>
                      <a:pt x="90" y="23"/>
                    </a:cubicBezTo>
                    <a:cubicBezTo>
                      <a:pt x="91" y="23"/>
                      <a:pt x="91" y="23"/>
                      <a:pt x="91" y="23"/>
                    </a:cubicBezTo>
                    <a:cubicBezTo>
                      <a:pt x="91" y="23"/>
                      <a:pt x="91" y="23"/>
                      <a:pt x="91" y="23"/>
                    </a:cubicBezTo>
                    <a:cubicBezTo>
                      <a:pt x="114" y="23"/>
                      <a:pt x="151" y="32"/>
                      <a:pt x="154" y="88"/>
                    </a:cubicBezTo>
                    <a:cubicBezTo>
                      <a:pt x="154" y="88"/>
                      <a:pt x="154" y="88"/>
                      <a:pt x="154" y="89"/>
                    </a:cubicBezTo>
                    <a:cubicBezTo>
                      <a:pt x="154" y="89"/>
                      <a:pt x="160" y="145"/>
                      <a:pt x="134" y="175"/>
                    </a:cubicBezTo>
                    <a:cubicBezTo>
                      <a:pt x="123" y="186"/>
                      <a:pt x="109" y="192"/>
                      <a:pt x="91" y="192"/>
                    </a:cubicBezTo>
                    <a:cubicBezTo>
                      <a:pt x="91" y="192"/>
                      <a:pt x="91" y="192"/>
                      <a:pt x="91" y="192"/>
                    </a:cubicBezTo>
                    <a:cubicBezTo>
                      <a:pt x="91" y="192"/>
                      <a:pt x="91" y="192"/>
                      <a:pt x="91" y="192"/>
                    </a:cubicBezTo>
                    <a:cubicBezTo>
                      <a:pt x="91" y="192"/>
                      <a:pt x="91" y="192"/>
                      <a:pt x="90" y="192"/>
                    </a:cubicBezTo>
                    <a:cubicBezTo>
                      <a:pt x="72" y="192"/>
                      <a:pt x="58" y="186"/>
                      <a:pt x="48" y="175"/>
                    </a:cubicBezTo>
                    <a:cubicBezTo>
                      <a:pt x="22" y="145"/>
                      <a:pt x="28" y="89"/>
                      <a:pt x="28" y="89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anchorCtr="0" anchor="t" bIns="60950" lIns="121900" spcFirstLastPara="1" rIns="121900" wrap="square" tIns="6095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900"/>
                  <a:buFont typeface="Helvetica Neue"/>
                  <a:buNone/>
                </a:pPr>
                <a:r>
                  <a:t/>
                </a:r>
                <a:endParaRPr b="0" i="0" sz="900" u="none" cap="none" strike="noStrike">
                  <a:solidFill>
                    <a:srgbClr val="000000"/>
                  </a:solidFill>
                  <a:latin typeface="Poppins"/>
                  <a:ea typeface="Poppins"/>
                  <a:cs typeface="Poppins"/>
                  <a:sym typeface="Poppins"/>
                </a:endParaRPr>
              </a:p>
            </p:txBody>
          </p:sp>
          <p:sp>
            <p:nvSpPr>
              <p:cNvPr id="547" name="Google Shape;547;p17"/>
              <p:cNvSpPr/>
              <p:nvPr/>
            </p:nvSpPr>
            <p:spPr>
              <a:xfrm>
                <a:off x="4421188" y="3551238"/>
                <a:ext cx="407988" cy="225425"/>
              </a:xfrm>
              <a:custGeom>
                <a:rect b="b" l="l" r="r" t="t"/>
                <a:pathLst>
                  <a:path extrusionOk="0" h="186" w="338">
                    <a:moveTo>
                      <a:pt x="338" y="104"/>
                    </a:moveTo>
                    <a:cubicBezTo>
                      <a:pt x="338" y="104"/>
                      <a:pt x="338" y="104"/>
                      <a:pt x="338" y="104"/>
                    </a:cubicBezTo>
                    <a:cubicBezTo>
                      <a:pt x="338" y="103"/>
                      <a:pt x="338" y="102"/>
                      <a:pt x="338" y="102"/>
                    </a:cubicBezTo>
                    <a:cubicBezTo>
                      <a:pt x="337" y="85"/>
                      <a:pt x="336" y="47"/>
                      <a:pt x="301" y="35"/>
                    </a:cubicBezTo>
                    <a:cubicBezTo>
                      <a:pt x="300" y="35"/>
                      <a:pt x="300" y="35"/>
                      <a:pt x="300" y="35"/>
                    </a:cubicBezTo>
                    <a:cubicBezTo>
                      <a:pt x="263" y="25"/>
                      <a:pt x="232" y="4"/>
                      <a:pt x="231" y="4"/>
                    </a:cubicBezTo>
                    <a:cubicBezTo>
                      <a:pt x="226" y="0"/>
                      <a:pt x="220" y="1"/>
                      <a:pt x="216" y="6"/>
                    </a:cubicBezTo>
                    <a:cubicBezTo>
                      <a:pt x="212" y="11"/>
                      <a:pt x="214" y="18"/>
                      <a:pt x="219" y="22"/>
                    </a:cubicBezTo>
                    <a:cubicBezTo>
                      <a:pt x="220" y="23"/>
                      <a:pt x="253" y="46"/>
                      <a:pt x="294" y="56"/>
                    </a:cubicBezTo>
                    <a:cubicBezTo>
                      <a:pt x="313" y="63"/>
                      <a:pt x="315" y="84"/>
                      <a:pt x="316" y="102"/>
                    </a:cubicBezTo>
                    <a:cubicBezTo>
                      <a:pt x="316" y="103"/>
                      <a:pt x="316" y="104"/>
                      <a:pt x="316" y="104"/>
                    </a:cubicBezTo>
                    <a:cubicBezTo>
                      <a:pt x="316" y="112"/>
                      <a:pt x="315" y="123"/>
                      <a:pt x="314" y="130"/>
                    </a:cubicBezTo>
                    <a:cubicBezTo>
                      <a:pt x="301" y="137"/>
                      <a:pt x="249" y="164"/>
                      <a:pt x="169" y="164"/>
                    </a:cubicBezTo>
                    <a:cubicBezTo>
                      <a:pt x="90" y="164"/>
                      <a:pt x="37" y="137"/>
                      <a:pt x="24" y="130"/>
                    </a:cubicBezTo>
                    <a:cubicBezTo>
                      <a:pt x="23" y="123"/>
                      <a:pt x="22" y="112"/>
                      <a:pt x="22" y="104"/>
                    </a:cubicBezTo>
                    <a:cubicBezTo>
                      <a:pt x="22" y="104"/>
                      <a:pt x="22" y="103"/>
                      <a:pt x="22" y="102"/>
                    </a:cubicBezTo>
                    <a:cubicBezTo>
                      <a:pt x="23" y="83"/>
                      <a:pt x="25" y="63"/>
                      <a:pt x="44" y="56"/>
                    </a:cubicBezTo>
                    <a:cubicBezTo>
                      <a:pt x="85" y="46"/>
                      <a:pt x="118" y="23"/>
                      <a:pt x="119" y="22"/>
                    </a:cubicBezTo>
                    <a:cubicBezTo>
                      <a:pt x="124" y="18"/>
                      <a:pt x="126" y="11"/>
                      <a:pt x="122" y="6"/>
                    </a:cubicBezTo>
                    <a:cubicBezTo>
                      <a:pt x="118" y="1"/>
                      <a:pt x="112" y="0"/>
                      <a:pt x="107" y="4"/>
                    </a:cubicBezTo>
                    <a:cubicBezTo>
                      <a:pt x="106" y="4"/>
                      <a:pt x="76" y="25"/>
                      <a:pt x="38" y="35"/>
                    </a:cubicBezTo>
                    <a:cubicBezTo>
                      <a:pt x="38" y="35"/>
                      <a:pt x="38" y="35"/>
                      <a:pt x="37" y="35"/>
                    </a:cubicBezTo>
                    <a:cubicBezTo>
                      <a:pt x="2" y="47"/>
                      <a:pt x="1" y="85"/>
                      <a:pt x="0" y="102"/>
                    </a:cubicBezTo>
                    <a:cubicBezTo>
                      <a:pt x="0" y="102"/>
                      <a:pt x="0" y="103"/>
                      <a:pt x="0" y="104"/>
                    </a:cubicBezTo>
                    <a:cubicBezTo>
                      <a:pt x="0" y="104"/>
                      <a:pt x="0" y="104"/>
                      <a:pt x="0" y="104"/>
                    </a:cubicBezTo>
                    <a:cubicBezTo>
                      <a:pt x="0" y="108"/>
                      <a:pt x="0" y="130"/>
                      <a:pt x="4" y="141"/>
                    </a:cubicBezTo>
                    <a:cubicBezTo>
                      <a:pt x="5" y="143"/>
                      <a:pt x="7" y="145"/>
                      <a:pt x="9" y="146"/>
                    </a:cubicBezTo>
                    <a:cubicBezTo>
                      <a:pt x="11" y="148"/>
                      <a:pt x="70" y="186"/>
                      <a:pt x="169" y="186"/>
                    </a:cubicBezTo>
                    <a:cubicBezTo>
                      <a:pt x="268" y="186"/>
                      <a:pt x="327" y="148"/>
                      <a:pt x="330" y="146"/>
                    </a:cubicBezTo>
                    <a:cubicBezTo>
                      <a:pt x="332" y="145"/>
                      <a:pt x="333" y="143"/>
                      <a:pt x="334" y="141"/>
                    </a:cubicBezTo>
                    <a:cubicBezTo>
                      <a:pt x="338" y="130"/>
                      <a:pt x="338" y="108"/>
                      <a:pt x="338" y="104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anchorCtr="0" anchor="t" bIns="60950" lIns="121900" spcFirstLastPara="1" rIns="121900" wrap="square" tIns="6095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900"/>
                  <a:buFont typeface="Helvetica Neue"/>
                  <a:buNone/>
                </a:pPr>
                <a:r>
                  <a:t/>
                </a:r>
                <a:endParaRPr b="0" i="0" sz="900" u="none" cap="none" strike="noStrike">
                  <a:solidFill>
                    <a:srgbClr val="000000"/>
                  </a:solidFill>
                  <a:latin typeface="Poppins"/>
                  <a:ea typeface="Poppins"/>
                  <a:cs typeface="Poppins"/>
                  <a:sym typeface="Poppins"/>
                </a:endParaRPr>
              </a:p>
            </p:txBody>
          </p:sp>
        </p:grpSp>
      </p:grpSp>
      <p:grpSp>
        <p:nvGrpSpPr>
          <p:cNvPr id="548" name="Google Shape;548;p17"/>
          <p:cNvGrpSpPr/>
          <p:nvPr/>
        </p:nvGrpSpPr>
        <p:grpSpPr>
          <a:xfrm>
            <a:off x="3058992" y="3401184"/>
            <a:ext cx="2257469" cy="1054824"/>
            <a:chOff x="2955201" y="3801590"/>
            <a:chExt cx="2442409" cy="1051414"/>
          </a:xfrm>
        </p:grpSpPr>
        <p:sp>
          <p:nvSpPr>
            <p:cNvPr id="549" name="Google Shape;549;p17"/>
            <p:cNvSpPr txBox="1"/>
            <p:nvPr/>
          </p:nvSpPr>
          <p:spPr>
            <a:xfrm flipH="1">
              <a:off x="2955201" y="3801590"/>
              <a:ext cx="2442405" cy="70943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b" bIns="0" lIns="0" spcFirstLastPara="1" rIns="0" wrap="square" tIns="0">
              <a:spAutoFit/>
            </a:bodyPr>
            <a:lstStyle/>
            <a:p>
              <a:pPr indent="0" lvl="0" marL="0" marR="0" rtl="0" algn="r">
                <a:lnSpc>
                  <a:spcPct val="138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000"/>
                <a:buFont typeface="Noto Sans Symbols"/>
                <a:buNone/>
              </a:pPr>
              <a:r>
                <a:rPr b="0" i="0" lang="en-US" sz="1000" u="none" cap="none" strike="noStrike">
                  <a:solidFill>
                    <a:schemeClr val="dk1"/>
                  </a:solidFill>
                  <a:latin typeface="Poppins"/>
                  <a:ea typeface="Poppins"/>
                  <a:cs typeface="Poppins"/>
                  <a:sym typeface="Poppins"/>
                </a:rPr>
                <a:t>Describe how your products and services eliminate customers pains, negative emotions or undesired costa and situations</a:t>
              </a:r>
              <a:endParaRPr/>
            </a:p>
          </p:txBody>
        </p:sp>
        <p:sp>
          <p:nvSpPr>
            <p:cNvPr id="550" name="Google Shape;550;p17"/>
            <p:cNvSpPr txBox="1"/>
            <p:nvPr/>
          </p:nvSpPr>
          <p:spPr>
            <a:xfrm>
              <a:off x="3678906" y="4668935"/>
              <a:ext cx="1718704" cy="18406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spAutoFit/>
            </a:bodyPr>
            <a:lstStyle/>
            <a:p>
              <a:pPr indent="0" lvl="0" marL="0" marR="0" rtl="0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200"/>
                <a:buFont typeface="Noto Sans Symbols"/>
                <a:buNone/>
              </a:pPr>
              <a:r>
                <a:rPr b="1" i="0" lang="en-US" sz="1200" u="none" cap="none" strike="noStrike">
                  <a:solidFill>
                    <a:schemeClr val="dk1"/>
                  </a:solidFill>
                  <a:latin typeface="Poppins"/>
                  <a:ea typeface="Poppins"/>
                  <a:cs typeface="Poppins"/>
                  <a:sym typeface="Poppins"/>
                </a:rPr>
                <a:t>PAIN RELIEVERS</a:t>
              </a:r>
              <a:endParaRPr/>
            </a:p>
          </p:txBody>
        </p:sp>
      </p:grpSp>
      <p:sp>
        <p:nvSpPr>
          <p:cNvPr id="551" name="Google Shape;551;p17"/>
          <p:cNvSpPr txBox="1"/>
          <p:nvPr/>
        </p:nvSpPr>
        <p:spPr>
          <a:xfrm>
            <a:off x="967491" y="617912"/>
            <a:ext cx="3610883" cy="420628"/>
          </a:xfrm>
          <a:prstGeom prst="rect">
            <a:avLst/>
          </a:prstGeom>
          <a:noFill/>
          <a:ln>
            <a:noFill/>
          </a:ln>
        </p:spPr>
        <p:txBody>
          <a:bodyPr anchorCtr="0" anchor="t" bIns="25400" lIns="25400" spcFirstLastPara="1" rIns="25400" wrap="square" tIns="254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Poppins"/>
              <a:buNone/>
            </a:pPr>
            <a:r>
              <a:rPr b="1" i="0" lang="en-US" sz="2400" u="none" cap="none" strike="noStrike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rPr>
              <a:t>PRODUCT</a:t>
            </a:r>
            <a:endParaRPr b="1" i="0" sz="2400" u="none" cap="none" strike="noStrike">
              <a:solidFill>
                <a:schemeClr val="dk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552" name="Google Shape;552;p17"/>
          <p:cNvSpPr txBox="1"/>
          <p:nvPr/>
        </p:nvSpPr>
        <p:spPr>
          <a:xfrm>
            <a:off x="7613621" y="617912"/>
            <a:ext cx="3610883" cy="420628"/>
          </a:xfrm>
          <a:prstGeom prst="rect">
            <a:avLst/>
          </a:prstGeom>
          <a:noFill/>
          <a:ln>
            <a:noFill/>
          </a:ln>
        </p:spPr>
        <p:txBody>
          <a:bodyPr anchorCtr="0" anchor="t" bIns="25400" lIns="25400" spcFirstLastPara="1" rIns="25400" wrap="square" tIns="25400">
            <a:sp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Poppins"/>
              <a:buNone/>
            </a:pPr>
            <a:r>
              <a:rPr b="1" i="0" lang="en-US" sz="2400" u="none" cap="none" strike="noStrike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rPr>
              <a:t>CUSTOMER</a:t>
            </a:r>
            <a:endParaRPr b="1" i="0" sz="2400" u="none" cap="none" strike="noStrike">
              <a:solidFill>
                <a:schemeClr val="dk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500"/>
                                        <p:tgtEl>
                                          <p:spTgt spid="5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1500"/>
                                        <p:tgtEl>
                                          <p:spTgt spid="5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500"/>
                                        <p:tgtEl>
                                          <p:spTgt spid="5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1500"/>
                                        <p:tgtEl>
                                          <p:spTgt spid="5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5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5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5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5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5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5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5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5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5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5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5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5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5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56" name="Shape 5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7" name="Google Shape;557;p18"/>
          <p:cNvSpPr txBox="1"/>
          <p:nvPr/>
        </p:nvSpPr>
        <p:spPr>
          <a:xfrm>
            <a:off x="2535563" y="622410"/>
            <a:ext cx="7119917" cy="420628"/>
          </a:xfrm>
          <a:prstGeom prst="rect">
            <a:avLst/>
          </a:prstGeom>
          <a:noFill/>
          <a:ln>
            <a:noFill/>
          </a:ln>
        </p:spPr>
        <p:txBody>
          <a:bodyPr anchorCtr="0" anchor="t" bIns="25400" lIns="25400" spcFirstLastPara="1" rIns="25400" wrap="square" tIns="254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Poppins"/>
              <a:buNone/>
            </a:pPr>
            <a:r>
              <a:rPr b="1" i="0" lang="en-US" sz="2400" u="none" cap="none" strike="noStrike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rPr>
              <a:t>CUSTOMER VALUE CANVAS</a:t>
            </a:r>
            <a:endParaRPr/>
          </a:p>
        </p:txBody>
      </p:sp>
      <p:sp>
        <p:nvSpPr>
          <p:cNvPr id="558" name="Google Shape;558;p18"/>
          <p:cNvSpPr/>
          <p:nvPr/>
        </p:nvSpPr>
        <p:spPr>
          <a:xfrm>
            <a:off x="5642025" y="1240147"/>
            <a:ext cx="906993" cy="119957"/>
          </a:xfrm>
          <a:custGeom>
            <a:rect b="b" l="l" r="r" t="t"/>
            <a:pathLst>
              <a:path extrusionOk="0" h="21546" w="21600">
                <a:moveTo>
                  <a:pt x="7962" y="12"/>
                </a:moveTo>
                <a:cubicBezTo>
                  <a:pt x="7441" y="174"/>
                  <a:pt x="6968" y="2013"/>
                  <a:pt x="6581" y="4799"/>
                </a:cubicBezTo>
                <a:cubicBezTo>
                  <a:pt x="6240" y="7251"/>
                  <a:pt x="5954" y="10441"/>
                  <a:pt x="5483" y="10661"/>
                </a:cubicBezTo>
                <a:cubicBezTo>
                  <a:pt x="4943" y="10914"/>
                  <a:pt x="4638" y="7628"/>
                  <a:pt x="4249" y="5068"/>
                </a:cubicBezTo>
                <a:cubicBezTo>
                  <a:pt x="3831" y="2319"/>
                  <a:pt x="3312" y="526"/>
                  <a:pt x="2777" y="331"/>
                </a:cubicBezTo>
                <a:cubicBezTo>
                  <a:pt x="2269" y="147"/>
                  <a:pt x="1815" y="1210"/>
                  <a:pt x="1425" y="3455"/>
                </a:cubicBezTo>
                <a:cubicBezTo>
                  <a:pt x="1125" y="5185"/>
                  <a:pt x="879" y="7580"/>
                  <a:pt x="561" y="9032"/>
                </a:cubicBezTo>
                <a:cubicBezTo>
                  <a:pt x="390" y="9816"/>
                  <a:pt x="199" y="10321"/>
                  <a:pt x="0" y="10527"/>
                </a:cubicBezTo>
                <a:lnTo>
                  <a:pt x="0" y="21210"/>
                </a:lnTo>
                <a:cubicBezTo>
                  <a:pt x="305" y="21302"/>
                  <a:pt x="607" y="20794"/>
                  <a:pt x="877" y="19732"/>
                </a:cubicBezTo>
                <a:cubicBezTo>
                  <a:pt x="1217" y="18398"/>
                  <a:pt x="1507" y="16174"/>
                  <a:pt x="1793" y="14121"/>
                </a:cubicBezTo>
                <a:cubicBezTo>
                  <a:pt x="2046" y="12304"/>
                  <a:pt x="2303" y="10609"/>
                  <a:pt x="2670" y="10510"/>
                </a:cubicBezTo>
                <a:cubicBezTo>
                  <a:pt x="3183" y="10372"/>
                  <a:pt x="3502" y="13510"/>
                  <a:pt x="3871" y="16120"/>
                </a:cubicBezTo>
                <a:cubicBezTo>
                  <a:pt x="4303" y="19181"/>
                  <a:pt x="4808" y="21503"/>
                  <a:pt x="5394" y="21546"/>
                </a:cubicBezTo>
                <a:cubicBezTo>
                  <a:pt x="5989" y="21589"/>
                  <a:pt x="6514" y="19251"/>
                  <a:pt x="6951" y="16103"/>
                </a:cubicBezTo>
                <a:cubicBezTo>
                  <a:pt x="7315" y="13474"/>
                  <a:pt x="7642" y="10290"/>
                  <a:pt x="8151" y="10510"/>
                </a:cubicBezTo>
                <a:cubicBezTo>
                  <a:pt x="8586" y="10698"/>
                  <a:pt x="8850" y="13274"/>
                  <a:pt x="9155" y="15516"/>
                </a:cubicBezTo>
                <a:cubicBezTo>
                  <a:pt x="9612" y="18868"/>
                  <a:pt x="10155" y="21445"/>
                  <a:pt x="10783" y="21411"/>
                </a:cubicBezTo>
                <a:cubicBezTo>
                  <a:pt x="11376" y="21379"/>
                  <a:pt x="11893" y="19026"/>
                  <a:pt x="12331" y="15952"/>
                </a:cubicBezTo>
                <a:cubicBezTo>
                  <a:pt x="12676" y="13538"/>
                  <a:pt x="12989" y="10674"/>
                  <a:pt x="13462" y="10678"/>
                </a:cubicBezTo>
                <a:cubicBezTo>
                  <a:pt x="13934" y="10682"/>
                  <a:pt x="14228" y="13375"/>
                  <a:pt x="14571" y="15650"/>
                </a:cubicBezTo>
                <a:cubicBezTo>
                  <a:pt x="15031" y="18694"/>
                  <a:pt x="15577" y="20913"/>
                  <a:pt x="16175" y="21092"/>
                </a:cubicBezTo>
                <a:cubicBezTo>
                  <a:pt x="16724" y="21257"/>
                  <a:pt x="17221" y="19745"/>
                  <a:pt x="17625" y="16994"/>
                </a:cubicBezTo>
                <a:cubicBezTo>
                  <a:pt x="18020" y="14298"/>
                  <a:pt x="18357" y="10418"/>
                  <a:pt x="18890" y="10611"/>
                </a:cubicBezTo>
                <a:cubicBezTo>
                  <a:pt x="19257" y="10744"/>
                  <a:pt x="19498" y="12548"/>
                  <a:pt x="19749" y="14357"/>
                </a:cubicBezTo>
                <a:cubicBezTo>
                  <a:pt x="20023" y="16329"/>
                  <a:pt x="20321" y="18318"/>
                  <a:pt x="20649" y="19564"/>
                </a:cubicBezTo>
                <a:cubicBezTo>
                  <a:pt x="20943" y="20683"/>
                  <a:pt x="21270" y="21255"/>
                  <a:pt x="21600" y="21226"/>
                </a:cubicBezTo>
                <a:lnTo>
                  <a:pt x="21600" y="10645"/>
                </a:lnTo>
                <a:cubicBezTo>
                  <a:pt x="21368" y="10427"/>
                  <a:pt x="21145" y="9819"/>
                  <a:pt x="20947" y="8864"/>
                </a:cubicBezTo>
                <a:cubicBezTo>
                  <a:pt x="20653" y="7436"/>
                  <a:pt x="20424" y="5234"/>
                  <a:pt x="20144" y="3590"/>
                </a:cubicBezTo>
                <a:cubicBezTo>
                  <a:pt x="19821" y="1701"/>
                  <a:pt x="19444" y="583"/>
                  <a:pt x="19026" y="365"/>
                </a:cubicBezTo>
                <a:cubicBezTo>
                  <a:pt x="18438" y="58"/>
                  <a:pt x="17893" y="1677"/>
                  <a:pt x="17449" y="4614"/>
                </a:cubicBezTo>
                <a:cubicBezTo>
                  <a:pt x="17055" y="7216"/>
                  <a:pt x="16744" y="10802"/>
                  <a:pt x="16215" y="10779"/>
                </a:cubicBezTo>
                <a:cubicBezTo>
                  <a:pt x="15725" y="10757"/>
                  <a:pt x="15438" y="7775"/>
                  <a:pt x="15084" y="5387"/>
                </a:cubicBezTo>
                <a:cubicBezTo>
                  <a:pt x="14650" y="2464"/>
                  <a:pt x="14129" y="503"/>
                  <a:pt x="13558" y="348"/>
                </a:cubicBezTo>
                <a:cubicBezTo>
                  <a:pt x="12930" y="177"/>
                  <a:pt x="12343" y="2187"/>
                  <a:pt x="11868" y="5387"/>
                </a:cubicBezTo>
                <a:cubicBezTo>
                  <a:pt x="11533" y="7643"/>
                  <a:pt x="11248" y="10472"/>
                  <a:pt x="10792" y="10611"/>
                </a:cubicBezTo>
                <a:cubicBezTo>
                  <a:pt x="10316" y="10755"/>
                  <a:pt x="10017" y="8094"/>
                  <a:pt x="9676" y="5757"/>
                </a:cubicBezTo>
                <a:cubicBezTo>
                  <a:pt x="9246" y="2804"/>
                  <a:pt x="8753" y="399"/>
                  <a:pt x="8187" y="46"/>
                </a:cubicBezTo>
                <a:cubicBezTo>
                  <a:pt x="8110" y="-2"/>
                  <a:pt x="8036" y="-11"/>
                  <a:pt x="7962" y="12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25400" lIns="25400" spcFirstLastPara="1" rIns="25400" wrap="square" tIns="254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Helvetica Neue"/>
              <a:buNone/>
            </a:pPr>
            <a:r>
              <a:t/>
            </a:r>
            <a:endParaRPr b="0" i="0" sz="1600" u="none" cap="none" strike="noStrike">
              <a:solidFill>
                <a:srgbClr val="000000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graphicFrame>
        <p:nvGraphicFramePr>
          <p:cNvPr id="559" name="Google Shape;559;p18"/>
          <p:cNvGraphicFramePr/>
          <p:nvPr/>
        </p:nvGraphicFramePr>
        <p:xfrm>
          <a:off x="517090" y="1725768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{ADC72B84-3F23-42A2-8682-54BE980D9F0C}</a:tableStyleId>
              </a:tblPr>
              <a:tblGrid>
                <a:gridCol w="2789450"/>
                <a:gridCol w="2789450"/>
                <a:gridCol w="2789450"/>
                <a:gridCol w="2789450"/>
              </a:tblGrid>
              <a:tr h="511875">
                <a:tc gridSpan="2"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1400"/>
                        <a:buFont typeface="Poppins"/>
                        <a:buNone/>
                      </a:pPr>
                      <a:r>
                        <a:rPr b="1" i="0" lang="en-US" sz="1400" u="none" cap="none" strike="noStrike">
                          <a:solidFill>
                            <a:schemeClr val="lt1"/>
                          </a:solidFill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PRODUCT</a:t>
                      </a:r>
                      <a:endParaRPr/>
                    </a:p>
                  </a:txBody>
                  <a:tcPr marT="60950" marB="60950" marR="121925" marL="121925" anchor="ctr">
                    <a:lnL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accent2"/>
                    </a:solidFill>
                  </a:tcPr>
                </a:tc>
                <a:tc hMerge="1"/>
                <a:tc gridSpan="2"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1400"/>
                        <a:buFont typeface="Poppins"/>
                        <a:buNone/>
                      </a:pPr>
                      <a:r>
                        <a:rPr b="1" i="0" lang="en-US" sz="1400" u="none" cap="none" strike="noStrike">
                          <a:solidFill>
                            <a:schemeClr val="lt1"/>
                          </a:solidFill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CUSTOMERS</a:t>
                      </a:r>
                      <a:endParaRPr/>
                    </a:p>
                  </a:txBody>
                  <a:tcPr marT="60950" marB="60950" marR="121925" marL="121925" anchor="ctr">
                    <a:lnL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accent2"/>
                    </a:solidFill>
                  </a:tcPr>
                </a:tc>
                <a:tc hMerge="1"/>
              </a:tr>
              <a:tr h="51187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1200"/>
                        <a:buFont typeface="Poppins"/>
                        <a:buNone/>
                      </a:pPr>
                      <a:r>
                        <a:rPr b="1" i="0" lang="en-US" sz="1200" u="none" cap="none" strike="noStrike">
                          <a:solidFill>
                            <a:schemeClr val="lt1"/>
                          </a:solidFill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Product &amp; services</a:t>
                      </a:r>
                      <a:endParaRPr b="1" i="0" sz="1200" u="none" cap="none" strike="noStrike">
                        <a:solidFill>
                          <a:schemeClr val="lt1"/>
                        </a:solidFill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60950" marB="60950" marR="121925" marL="121925" anchor="ctr">
                    <a:lnL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1200"/>
                        <a:buFont typeface="Poppins"/>
                        <a:buNone/>
                      </a:pPr>
                      <a:r>
                        <a:rPr b="1" i="0" lang="en-US" sz="1200" u="none" cap="none" strike="noStrike">
                          <a:solidFill>
                            <a:schemeClr val="lt1"/>
                          </a:solidFill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Gain creators</a:t>
                      </a:r>
                      <a:endParaRPr b="1" i="0" sz="1200" u="none" cap="none" strike="noStrike">
                        <a:solidFill>
                          <a:schemeClr val="lt1"/>
                        </a:solidFill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60950" marB="60950" marR="121925" marL="121925" anchor="ctr">
                    <a:lnL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1200"/>
                        <a:buFont typeface="Poppins"/>
                        <a:buNone/>
                      </a:pPr>
                      <a:r>
                        <a:rPr b="1" i="0" lang="en-US" sz="1200" u="none" cap="none" strike="noStrike">
                          <a:solidFill>
                            <a:schemeClr val="lt1"/>
                          </a:solidFill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Gains</a:t>
                      </a:r>
                      <a:endParaRPr b="1" i="0" sz="1200" u="none" cap="none" strike="noStrike">
                        <a:solidFill>
                          <a:schemeClr val="lt1"/>
                        </a:solidFill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60950" marB="60950" marR="121925" marL="121925" anchor="ctr">
                    <a:lnL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1200"/>
                        <a:buFont typeface="Poppins"/>
                        <a:buNone/>
                      </a:pPr>
                      <a:r>
                        <a:rPr b="1" i="0" lang="en-US" sz="1200" u="none" cap="none" strike="noStrike">
                          <a:solidFill>
                            <a:schemeClr val="lt1"/>
                          </a:solidFill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Customers jobs</a:t>
                      </a:r>
                      <a:endParaRPr b="1" i="0" sz="1200" u="none" cap="none" strike="noStrike">
                        <a:solidFill>
                          <a:schemeClr val="lt1"/>
                        </a:solidFill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60950" marB="60950" marR="121925" marL="121925" anchor="ctr">
                    <a:lnL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accent1"/>
                    </a:solidFill>
                  </a:tcPr>
                </a:tc>
              </a:tr>
              <a:tr h="1541925">
                <a:tc rowSpan="3"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5809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50"/>
                        <a:buFont typeface="Poppins"/>
                        <a:buNone/>
                      </a:pPr>
                      <a:r>
                        <a:rPr b="0" i="0" lang="en-US" sz="1050" u="none" cap="none" strike="noStrike">
                          <a:solidFill>
                            <a:schemeClr val="dk1"/>
                          </a:solidFill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List of products and services your value proposition is built around</a:t>
                      </a:r>
                      <a:endParaRPr b="0" i="0" sz="1050" u="none" cap="none" strike="noStrike">
                        <a:solidFill>
                          <a:schemeClr val="dk1"/>
                        </a:solidFill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0" marB="0" marR="180000" marL="180000" anchor="ctr">
                    <a:lnL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5809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50"/>
                        <a:buFont typeface="Poppins"/>
                        <a:buNone/>
                      </a:pPr>
                      <a:r>
                        <a:rPr b="0" i="0" lang="en-US" sz="1050" u="none" cap="none" strike="noStrike">
                          <a:solidFill>
                            <a:schemeClr val="dk1"/>
                          </a:solidFill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Describe how your products and services create customers gains</a:t>
                      </a:r>
                      <a:endParaRPr/>
                    </a:p>
                  </a:txBody>
                  <a:tcPr marT="0" marB="0" marR="180000" marL="180000" anchor="ctr">
                    <a:lnL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5809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50"/>
                        <a:buFont typeface="Poppins"/>
                        <a:buNone/>
                      </a:pPr>
                      <a:r>
                        <a:rPr b="0" i="0" lang="en-US" sz="1050" u="none" cap="none" strike="noStrike">
                          <a:solidFill>
                            <a:schemeClr val="dk1"/>
                          </a:solidFill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Describe the benefits your</a:t>
                      </a:r>
                      <a:br>
                        <a:rPr b="0" i="0" lang="en-US" sz="1050" u="none" cap="none" strike="noStrike">
                          <a:solidFill>
                            <a:schemeClr val="dk1"/>
                          </a:solidFill>
                          <a:latin typeface="Poppins"/>
                          <a:ea typeface="Poppins"/>
                          <a:cs typeface="Poppins"/>
                          <a:sym typeface="Poppins"/>
                        </a:rPr>
                      </a:br>
                      <a:r>
                        <a:rPr b="0" i="0" lang="en-US" sz="1050" u="none" cap="none" strike="noStrike">
                          <a:solidFill>
                            <a:schemeClr val="dk1"/>
                          </a:solidFill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customers expects, desires</a:t>
                      </a:r>
                      <a:br>
                        <a:rPr b="0" i="0" lang="en-US" sz="1050" u="none" cap="none" strike="noStrike">
                          <a:solidFill>
                            <a:schemeClr val="dk1"/>
                          </a:solidFill>
                          <a:latin typeface="Poppins"/>
                          <a:ea typeface="Poppins"/>
                          <a:cs typeface="Poppins"/>
                          <a:sym typeface="Poppins"/>
                        </a:rPr>
                      </a:br>
                      <a:r>
                        <a:rPr b="0" i="0" lang="en-US" sz="1050" u="none" cap="none" strike="noStrike">
                          <a:solidFill>
                            <a:schemeClr val="dk1"/>
                          </a:solidFill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or would be surprised by.</a:t>
                      </a:r>
                      <a:endParaRPr b="0" i="0" sz="1050" u="none" cap="none" strike="noStrike">
                        <a:solidFill>
                          <a:schemeClr val="dk1"/>
                        </a:solidFill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0" marB="0" marR="180000" marL="180000" anchor="ctr">
                    <a:lnL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2F2F2"/>
                    </a:solidFill>
                  </a:tcPr>
                </a:tc>
                <a:tc rowSpan="3"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5809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50"/>
                        <a:buFont typeface="Poppins"/>
                        <a:buNone/>
                      </a:pPr>
                      <a:r>
                        <a:rPr b="0" i="0" lang="en-US" sz="1050" u="none" cap="none" strike="noStrike">
                          <a:solidFill>
                            <a:schemeClr val="dk1"/>
                          </a:solidFill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Describe what specific customer segment is trying to get done</a:t>
                      </a:r>
                      <a:endParaRPr b="0" i="0" sz="1050" u="none" cap="none" strike="noStrike">
                        <a:solidFill>
                          <a:schemeClr val="dk1"/>
                        </a:solidFill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0" marB="0" marR="180000" marL="180000" anchor="ctr">
                    <a:lnL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2F2F2"/>
                    </a:solidFill>
                  </a:tcPr>
                </a:tc>
              </a:tr>
              <a:tr h="511875">
                <a:tc vMerge="1"/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1200"/>
                        <a:buFont typeface="Poppins"/>
                        <a:buNone/>
                      </a:pPr>
                      <a:r>
                        <a:rPr b="1" i="0" lang="en-US" sz="1200" u="none" cap="none" strike="noStrike">
                          <a:solidFill>
                            <a:schemeClr val="lt1"/>
                          </a:solidFill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Pain relievers</a:t>
                      </a:r>
                      <a:endParaRPr b="1" i="0" sz="1200" u="none" cap="none" strike="noStrike">
                        <a:solidFill>
                          <a:schemeClr val="lt1"/>
                        </a:solidFill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60950" marB="60950" marR="121925" marL="121925" anchor="ctr">
                    <a:lnL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1200"/>
                        <a:buFont typeface="Poppins"/>
                        <a:buNone/>
                      </a:pPr>
                      <a:r>
                        <a:rPr b="1" i="0" lang="en-US" sz="1200" u="none" cap="none" strike="noStrike">
                          <a:solidFill>
                            <a:schemeClr val="lt1"/>
                          </a:solidFill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Pains</a:t>
                      </a:r>
                      <a:endParaRPr b="1" i="0" sz="1200" u="none" cap="none" strike="noStrike">
                        <a:solidFill>
                          <a:schemeClr val="lt1"/>
                        </a:solidFill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60950" marB="60950" marR="121925" marL="121925" anchor="ctr">
                    <a:lnL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accent3"/>
                    </a:solidFill>
                  </a:tcPr>
                </a:tc>
                <a:tc vMerge="1"/>
              </a:tr>
              <a:tr h="1541925">
                <a:tc vMerge="1"/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5809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50"/>
                        <a:buFont typeface="Poppins"/>
                        <a:buNone/>
                      </a:pPr>
                      <a:r>
                        <a:rPr b="0" i="0" lang="en-US" sz="1050" u="none" cap="none" strike="noStrike">
                          <a:solidFill>
                            <a:schemeClr val="dk1"/>
                          </a:solidFill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Describe how your products and services eliminate customers pains, negative emotions or undesired costa and situations</a:t>
                      </a:r>
                      <a:endParaRPr/>
                    </a:p>
                  </a:txBody>
                  <a:tcPr marT="0" marB="0" marR="180000" marL="180000" anchor="ctr">
                    <a:lnL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5809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50"/>
                        <a:buFont typeface="Poppins"/>
                        <a:buNone/>
                      </a:pPr>
                      <a:r>
                        <a:rPr b="0" i="0" lang="en-US" sz="1050" u="none" cap="none" strike="noStrike">
                          <a:solidFill>
                            <a:schemeClr val="dk1"/>
                          </a:solidFill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Describe negative emotions, undesired costs, situations and risks </a:t>
                      </a:r>
                      <a:endParaRPr b="0" i="0" sz="1050" u="none" cap="none" strike="noStrike">
                        <a:solidFill>
                          <a:schemeClr val="dk1"/>
                        </a:solidFill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0" marB="0" marR="180000" marL="180000" anchor="ctr">
                    <a:lnL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2F2F2"/>
                    </a:solidFill>
                  </a:tcPr>
                </a:tc>
                <a:tc vMerge="1"/>
              </a:tr>
            </a:tbl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63" name="Shape 5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4" name="Google Shape;564;p19"/>
          <p:cNvSpPr txBox="1"/>
          <p:nvPr/>
        </p:nvSpPr>
        <p:spPr>
          <a:xfrm>
            <a:off x="3561277" y="525035"/>
            <a:ext cx="5069445" cy="420628"/>
          </a:xfrm>
          <a:prstGeom prst="rect">
            <a:avLst/>
          </a:prstGeom>
          <a:noFill/>
          <a:ln>
            <a:noFill/>
          </a:ln>
        </p:spPr>
        <p:txBody>
          <a:bodyPr anchorCtr="0" anchor="t" bIns="25400" lIns="25400" spcFirstLastPara="1" rIns="25400" wrap="square" tIns="254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Poppins"/>
              <a:buNone/>
            </a:pPr>
            <a:r>
              <a:rPr b="1" i="0" lang="en-US" sz="2400" u="none" cap="none" strike="noStrike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rPr>
              <a:t>VALUE COMPARISON TABLE</a:t>
            </a:r>
            <a:endParaRPr b="1" i="0" sz="2400" u="none" cap="none" strike="noStrike">
              <a:solidFill>
                <a:schemeClr val="dk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graphicFrame>
        <p:nvGraphicFramePr>
          <p:cNvPr id="565" name="Google Shape;565;p19"/>
          <p:cNvGraphicFramePr/>
          <p:nvPr/>
        </p:nvGraphicFramePr>
        <p:xfrm>
          <a:off x="517087" y="1330037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{ADC72B84-3F23-42A2-8682-54BE980D9F0C}</a:tableStyleId>
              </a:tblPr>
              <a:tblGrid>
                <a:gridCol w="1581925"/>
                <a:gridCol w="870525"/>
                <a:gridCol w="870525"/>
                <a:gridCol w="870525"/>
                <a:gridCol w="870525"/>
                <a:gridCol w="870525"/>
                <a:gridCol w="870525"/>
                <a:gridCol w="870525"/>
                <a:gridCol w="870525"/>
                <a:gridCol w="870525"/>
                <a:gridCol w="870525"/>
                <a:gridCol w="870525"/>
              </a:tblGrid>
              <a:tr h="92392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Helvetica Neue"/>
                        <a:buNone/>
                      </a:pPr>
                      <a:r>
                        <a:t/>
                      </a:r>
                      <a:endParaRPr b="0" i="0" sz="1600" u="none" cap="none" strike="noStrike">
                        <a:solidFill>
                          <a:schemeClr val="lt1"/>
                        </a:solidFill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60950" marB="60950" marR="121925" marL="121925" anchor="ctr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48571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1050"/>
                        <a:buFont typeface="Poppins"/>
                        <a:buNone/>
                      </a:pPr>
                      <a:r>
                        <a:rPr b="0" i="0" lang="en-US" sz="1050" u="none" cap="none" strike="noStrike">
                          <a:solidFill>
                            <a:schemeClr val="lt1"/>
                          </a:solidFill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Sample Text</a:t>
                      </a:r>
                      <a:endParaRPr/>
                    </a:p>
                  </a:txBody>
                  <a:tcPr marT="60950" marB="60950" marR="121925" marL="121925" anchor="ctr">
                    <a:lnL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48571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1050"/>
                        <a:buFont typeface="Poppins"/>
                        <a:buNone/>
                      </a:pPr>
                      <a:r>
                        <a:rPr b="0" i="0" lang="en-US" sz="1050" u="none" cap="none" strike="noStrike">
                          <a:solidFill>
                            <a:schemeClr val="lt1"/>
                          </a:solidFill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Sample Text</a:t>
                      </a:r>
                      <a:endParaRPr/>
                    </a:p>
                  </a:txBody>
                  <a:tcPr marT="60950" marB="60950" marR="121925" marL="121925" anchor="ctr">
                    <a:lnL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48571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1050"/>
                        <a:buFont typeface="Poppins"/>
                        <a:buNone/>
                      </a:pPr>
                      <a:r>
                        <a:rPr b="0" i="0" lang="en-US" sz="1050" u="none" cap="none" strike="noStrike">
                          <a:solidFill>
                            <a:schemeClr val="lt1"/>
                          </a:solidFill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Sample Text</a:t>
                      </a:r>
                      <a:endParaRPr/>
                    </a:p>
                  </a:txBody>
                  <a:tcPr marT="60950" marB="60950" marR="121925" marL="121925" anchor="ctr">
                    <a:lnL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48571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1050"/>
                        <a:buFont typeface="Poppins"/>
                        <a:buNone/>
                      </a:pPr>
                      <a:r>
                        <a:rPr b="0" i="0" lang="en-US" sz="1050" u="none" cap="none" strike="noStrike">
                          <a:solidFill>
                            <a:schemeClr val="lt1"/>
                          </a:solidFill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Sample Text</a:t>
                      </a:r>
                      <a:endParaRPr/>
                    </a:p>
                  </a:txBody>
                  <a:tcPr marT="60950" marB="60950" marR="121925" marL="121925" anchor="ctr">
                    <a:lnL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48571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1050"/>
                        <a:buFont typeface="Poppins"/>
                        <a:buNone/>
                      </a:pPr>
                      <a:r>
                        <a:rPr b="0" i="0" lang="en-US" sz="1050" u="none" cap="none" strike="noStrike">
                          <a:solidFill>
                            <a:schemeClr val="lt1"/>
                          </a:solidFill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Sample Text</a:t>
                      </a:r>
                      <a:endParaRPr/>
                    </a:p>
                  </a:txBody>
                  <a:tcPr marT="60950" marB="60950" marR="121925" marL="121925" anchor="ctr">
                    <a:lnL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48571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1050"/>
                        <a:buFont typeface="Poppins"/>
                        <a:buNone/>
                      </a:pPr>
                      <a:r>
                        <a:rPr b="0" i="0" lang="en-US" sz="1050" u="none" cap="none" strike="noStrike">
                          <a:solidFill>
                            <a:schemeClr val="lt1"/>
                          </a:solidFill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Sample Text</a:t>
                      </a:r>
                      <a:endParaRPr/>
                    </a:p>
                  </a:txBody>
                  <a:tcPr marT="60950" marB="60950" marR="121925" marL="121925" anchor="ctr">
                    <a:lnL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48571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1050"/>
                        <a:buFont typeface="Poppins"/>
                        <a:buNone/>
                      </a:pPr>
                      <a:r>
                        <a:rPr b="0" i="0" lang="en-US" sz="1050" u="none" cap="none" strike="noStrike">
                          <a:solidFill>
                            <a:schemeClr val="lt1"/>
                          </a:solidFill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Sample Text</a:t>
                      </a:r>
                      <a:endParaRPr/>
                    </a:p>
                  </a:txBody>
                  <a:tcPr marT="60950" marB="60950" marR="121925" marL="121925" anchor="ctr">
                    <a:lnL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48571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1050"/>
                        <a:buFont typeface="Poppins"/>
                        <a:buNone/>
                      </a:pPr>
                      <a:r>
                        <a:rPr b="0" i="0" lang="en-US" sz="1050" u="none" cap="none" strike="noStrike">
                          <a:solidFill>
                            <a:schemeClr val="lt1"/>
                          </a:solidFill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Sample Text</a:t>
                      </a:r>
                      <a:endParaRPr/>
                    </a:p>
                  </a:txBody>
                  <a:tcPr marT="60950" marB="60950" marR="121925" marL="121925" anchor="ctr">
                    <a:lnL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48571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1050"/>
                        <a:buFont typeface="Poppins"/>
                        <a:buNone/>
                      </a:pPr>
                      <a:r>
                        <a:rPr b="0" i="0" lang="en-US" sz="1050" u="none" cap="none" strike="noStrike">
                          <a:solidFill>
                            <a:schemeClr val="lt1"/>
                          </a:solidFill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Sample Text</a:t>
                      </a:r>
                      <a:endParaRPr/>
                    </a:p>
                  </a:txBody>
                  <a:tcPr marT="60950" marB="60950" marR="121925" marL="121925" anchor="ctr">
                    <a:lnL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48571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1050"/>
                        <a:buFont typeface="Poppins"/>
                        <a:buNone/>
                      </a:pPr>
                      <a:r>
                        <a:rPr b="0" i="0" lang="en-US" sz="1050" u="none" cap="none" strike="noStrike">
                          <a:solidFill>
                            <a:schemeClr val="lt1"/>
                          </a:solidFill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Sample Text</a:t>
                      </a:r>
                      <a:endParaRPr/>
                    </a:p>
                  </a:txBody>
                  <a:tcPr marT="60950" marB="60950" marR="121925" marL="121925" anchor="ctr">
                    <a:lnL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48571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1050"/>
                        <a:buFont typeface="Poppins"/>
                        <a:buNone/>
                      </a:pPr>
                      <a:r>
                        <a:rPr b="0" i="0" lang="en-US" sz="1050" u="none" cap="none" strike="noStrike">
                          <a:solidFill>
                            <a:schemeClr val="lt1"/>
                          </a:solidFill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Sample Text</a:t>
                      </a:r>
                      <a:endParaRPr/>
                    </a:p>
                  </a:txBody>
                  <a:tcPr marT="60950" marB="60950" marR="121925" marL="121925" anchor="ctr">
                    <a:lnL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accent1"/>
                    </a:solidFill>
                  </a:tcPr>
                </a:tc>
              </a:tr>
              <a:tr h="50170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1050"/>
                        <a:buFont typeface="Poppins"/>
                        <a:buNone/>
                      </a:pPr>
                      <a:r>
                        <a:rPr b="0" i="0" lang="en-US" sz="1050" u="none" cap="none" strike="noStrike">
                          <a:solidFill>
                            <a:schemeClr val="lt1"/>
                          </a:solidFill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Sample Text</a:t>
                      </a:r>
                      <a:endParaRPr/>
                    </a:p>
                  </a:txBody>
                  <a:tcPr marT="60950" marB="60950" marR="121925" marL="121925" anchor="ctr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48571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50"/>
                        <a:buFont typeface="Helvetica Neue"/>
                        <a:buNone/>
                      </a:pPr>
                      <a:r>
                        <a:t/>
                      </a:r>
                      <a:endParaRPr b="0" i="0" sz="1050" u="none" cap="none" strike="noStrike">
                        <a:solidFill>
                          <a:schemeClr val="dk1"/>
                        </a:solidFill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60950" marB="60950" marR="121925" marL="121925" anchor="ctr">
                    <a:lnL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F9B93"/>
                      </a:solidFill>
                      <a:prstDash val="dash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F9B93"/>
                      </a:solidFill>
                      <a:prstDash val="dash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48571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50"/>
                        <a:buFont typeface="Helvetica Neue"/>
                        <a:buNone/>
                      </a:pPr>
                      <a:r>
                        <a:t/>
                      </a:r>
                      <a:endParaRPr b="0" i="0" sz="1050" u="none" cap="none" strike="noStrike">
                        <a:solidFill>
                          <a:schemeClr val="dk1"/>
                        </a:solidFill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60950" marB="60950" marR="121925" marL="121925" anchor="ctr">
                    <a:lnL cap="flat" cmpd="sng" w="9525">
                      <a:solidFill>
                        <a:srgbClr val="FF9B93"/>
                      </a:solidFill>
                      <a:prstDash val="dash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F9B93"/>
                      </a:solidFill>
                      <a:prstDash val="dash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F9B93"/>
                      </a:solidFill>
                      <a:prstDash val="dash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48571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50"/>
                        <a:buFont typeface="Helvetica Neue"/>
                        <a:buNone/>
                      </a:pPr>
                      <a:r>
                        <a:t/>
                      </a:r>
                      <a:endParaRPr b="0" i="0" sz="1050" u="none" cap="none" strike="noStrike">
                        <a:solidFill>
                          <a:schemeClr val="dk1"/>
                        </a:solidFill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60950" marB="60950" marR="121925" marL="121925" anchor="ctr">
                    <a:lnL cap="flat" cmpd="sng" w="9525">
                      <a:solidFill>
                        <a:srgbClr val="FF9B93"/>
                      </a:solidFill>
                      <a:prstDash val="dash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F9B93"/>
                      </a:solidFill>
                      <a:prstDash val="dash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F9B93"/>
                      </a:solidFill>
                      <a:prstDash val="dash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48571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50"/>
                        <a:buFont typeface="Helvetica Neue"/>
                        <a:buNone/>
                      </a:pPr>
                      <a:r>
                        <a:t/>
                      </a:r>
                      <a:endParaRPr b="0" i="0" sz="1050" u="none" cap="none" strike="noStrike">
                        <a:solidFill>
                          <a:schemeClr val="dk1"/>
                        </a:solidFill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60950" marB="60950" marR="121925" marL="121925" anchor="ctr">
                    <a:lnL cap="flat" cmpd="sng" w="9525">
                      <a:solidFill>
                        <a:srgbClr val="FF9B93"/>
                      </a:solidFill>
                      <a:prstDash val="dash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F9B93"/>
                      </a:solidFill>
                      <a:prstDash val="dash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F9B93"/>
                      </a:solidFill>
                      <a:prstDash val="dash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48571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50"/>
                        <a:buFont typeface="Helvetica Neue"/>
                        <a:buNone/>
                      </a:pPr>
                      <a:r>
                        <a:t/>
                      </a:r>
                      <a:endParaRPr b="0" i="0" sz="1050" u="none" cap="none" strike="noStrike">
                        <a:solidFill>
                          <a:schemeClr val="dk1"/>
                        </a:solidFill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60950" marB="60950" marR="121925" marL="121925" anchor="ctr">
                    <a:lnL cap="flat" cmpd="sng" w="9525">
                      <a:solidFill>
                        <a:srgbClr val="FF9B93"/>
                      </a:solidFill>
                      <a:prstDash val="dash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F9B93"/>
                      </a:solidFill>
                      <a:prstDash val="dash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F9B93"/>
                      </a:solidFill>
                      <a:prstDash val="dash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48571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50"/>
                        <a:buFont typeface="Helvetica Neue"/>
                        <a:buNone/>
                      </a:pPr>
                      <a:r>
                        <a:t/>
                      </a:r>
                      <a:endParaRPr b="0" i="0" sz="1050" u="none" cap="none" strike="noStrike">
                        <a:solidFill>
                          <a:schemeClr val="dk1"/>
                        </a:solidFill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60950" marB="60950" marR="121925" marL="121925" anchor="ctr">
                    <a:lnL cap="flat" cmpd="sng" w="9525">
                      <a:solidFill>
                        <a:srgbClr val="FF9B93"/>
                      </a:solidFill>
                      <a:prstDash val="dash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F9B93"/>
                      </a:solidFill>
                      <a:prstDash val="dash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F9B93"/>
                      </a:solidFill>
                      <a:prstDash val="dash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48571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50"/>
                        <a:buFont typeface="Helvetica Neue"/>
                        <a:buNone/>
                      </a:pPr>
                      <a:r>
                        <a:t/>
                      </a:r>
                      <a:endParaRPr b="0" i="0" sz="1050" u="none" cap="none" strike="noStrike">
                        <a:solidFill>
                          <a:schemeClr val="dk1"/>
                        </a:solidFill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60950" marB="60950" marR="121925" marL="121925" anchor="ctr">
                    <a:lnL cap="flat" cmpd="sng" w="9525">
                      <a:solidFill>
                        <a:srgbClr val="FF9B93"/>
                      </a:solidFill>
                      <a:prstDash val="dash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F9B93"/>
                      </a:solidFill>
                      <a:prstDash val="dash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F9B93"/>
                      </a:solidFill>
                      <a:prstDash val="dash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48571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50"/>
                        <a:buFont typeface="Helvetica Neue"/>
                        <a:buNone/>
                      </a:pPr>
                      <a:r>
                        <a:t/>
                      </a:r>
                      <a:endParaRPr b="0" i="0" sz="1050" u="none" cap="none" strike="noStrike">
                        <a:solidFill>
                          <a:schemeClr val="dk1"/>
                        </a:solidFill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60950" marB="60950" marR="121925" marL="121925" anchor="ctr">
                    <a:lnL cap="flat" cmpd="sng" w="9525">
                      <a:solidFill>
                        <a:srgbClr val="FF9B93"/>
                      </a:solidFill>
                      <a:prstDash val="dash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F9B93"/>
                      </a:solidFill>
                      <a:prstDash val="dash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F9B93"/>
                      </a:solidFill>
                      <a:prstDash val="dash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48571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50"/>
                        <a:buFont typeface="Helvetica Neue"/>
                        <a:buNone/>
                      </a:pPr>
                      <a:r>
                        <a:t/>
                      </a:r>
                      <a:endParaRPr b="0" i="0" sz="1050" u="none" cap="none" strike="noStrike">
                        <a:solidFill>
                          <a:schemeClr val="dk1"/>
                        </a:solidFill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60950" marB="60950" marR="121925" marL="121925" anchor="ctr">
                    <a:lnL cap="flat" cmpd="sng" w="9525">
                      <a:solidFill>
                        <a:srgbClr val="FF9B93"/>
                      </a:solidFill>
                      <a:prstDash val="dash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F9B93"/>
                      </a:solidFill>
                      <a:prstDash val="dash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F9B93"/>
                      </a:solidFill>
                      <a:prstDash val="dash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48571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50"/>
                        <a:buFont typeface="Helvetica Neue"/>
                        <a:buNone/>
                      </a:pPr>
                      <a:r>
                        <a:t/>
                      </a:r>
                      <a:endParaRPr b="0" i="0" sz="1050" u="none" cap="none" strike="noStrike">
                        <a:solidFill>
                          <a:schemeClr val="dk1"/>
                        </a:solidFill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60950" marB="60950" marR="121925" marL="121925" anchor="ctr">
                    <a:lnL cap="flat" cmpd="sng" w="9525">
                      <a:solidFill>
                        <a:srgbClr val="FF9B93"/>
                      </a:solidFill>
                      <a:prstDash val="dash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F9B93"/>
                      </a:solidFill>
                      <a:prstDash val="dash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F9B93"/>
                      </a:solidFill>
                      <a:prstDash val="dash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48571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50"/>
                        <a:buFont typeface="Helvetica Neue"/>
                        <a:buNone/>
                      </a:pPr>
                      <a:r>
                        <a:t/>
                      </a:r>
                      <a:endParaRPr b="0" i="0" sz="1050" u="none" cap="none" strike="noStrike">
                        <a:solidFill>
                          <a:schemeClr val="dk1"/>
                        </a:solidFill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60950" marB="60950" marR="121925" marL="121925" anchor="ctr">
                    <a:lnL cap="flat" cmpd="sng" w="9525">
                      <a:solidFill>
                        <a:srgbClr val="FF9B93"/>
                      </a:solidFill>
                      <a:prstDash val="dash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F9B93"/>
                      </a:solidFill>
                      <a:prstDash val="dash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50170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1050"/>
                        <a:buFont typeface="Poppins"/>
                        <a:buNone/>
                      </a:pPr>
                      <a:r>
                        <a:rPr b="0" i="0" lang="en-US" sz="1050" u="none" cap="none" strike="noStrike">
                          <a:solidFill>
                            <a:schemeClr val="lt1"/>
                          </a:solidFill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Sample Text</a:t>
                      </a:r>
                      <a:endParaRPr/>
                    </a:p>
                  </a:txBody>
                  <a:tcPr marT="60950" marB="60950" marR="121925" marL="121925" anchor="ctr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48571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50"/>
                        <a:buFont typeface="Helvetica Neue"/>
                        <a:buNone/>
                      </a:pPr>
                      <a:r>
                        <a:t/>
                      </a:r>
                      <a:endParaRPr b="0" i="0" sz="1050" u="none" cap="none" strike="noStrike">
                        <a:solidFill>
                          <a:schemeClr val="dk1"/>
                        </a:solidFill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60950" marB="60950" marR="121925" marL="121925" anchor="ctr">
                    <a:lnL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F9B93"/>
                      </a:solidFill>
                      <a:prstDash val="dash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F9B93"/>
                      </a:solidFill>
                      <a:prstDash val="dash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F9B93"/>
                      </a:solidFill>
                      <a:prstDash val="dash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48571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50"/>
                        <a:buFont typeface="Helvetica Neue"/>
                        <a:buNone/>
                      </a:pPr>
                      <a:r>
                        <a:t/>
                      </a:r>
                      <a:endParaRPr b="0" i="0" sz="1050" u="none" cap="none" strike="noStrike">
                        <a:solidFill>
                          <a:schemeClr val="dk1"/>
                        </a:solidFill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60950" marB="60950" marR="121925" marL="121925" anchor="ctr">
                    <a:lnL cap="flat" cmpd="sng" w="9525">
                      <a:solidFill>
                        <a:srgbClr val="FF9B93"/>
                      </a:solidFill>
                      <a:prstDash val="dash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F9B93"/>
                      </a:solidFill>
                      <a:prstDash val="dash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F9B93"/>
                      </a:solidFill>
                      <a:prstDash val="dash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F9B93"/>
                      </a:solidFill>
                      <a:prstDash val="dash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48571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50"/>
                        <a:buFont typeface="Helvetica Neue"/>
                        <a:buNone/>
                      </a:pPr>
                      <a:r>
                        <a:t/>
                      </a:r>
                      <a:endParaRPr b="0" i="0" sz="1050" u="none" cap="none" strike="noStrike">
                        <a:solidFill>
                          <a:schemeClr val="dk1"/>
                        </a:solidFill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60950" marB="60950" marR="121925" marL="121925" anchor="ctr">
                    <a:lnL cap="flat" cmpd="sng" w="9525">
                      <a:solidFill>
                        <a:srgbClr val="FF9B93"/>
                      </a:solidFill>
                      <a:prstDash val="dash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F9B93"/>
                      </a:solidFill>
                      <a:prstDash val="dash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F9B93"/>
                      </a:solidFill>
                      <a:prstDash val="dash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F9B93"/>
                      </a:solidFill>
                      <a:prstDash val="dash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48571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50"/>
                        <a:buFont typeface="Helvetica Neue"/>
                        <a:buNone/>
                      </a:pPr>
                      <a:r>
                        <a:t/>
                      </a:r>
                      <a:endParaRPr b="0" i="0" sz="1050" u="none" cap="none" strike="noStrike">
                        <a:solidFill>
                          <a:schemeClr val="dk1"/>
                        </a:solidFill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60950" marB="60950" marR="121925" marL="121925" anchor="ctr">
                    <a:lnL cap="flat" cmpd="sng" w="9525">
                      <a:solidFill>
                        <a:srgbClr val="FF9B93"/>
                      </a:solidFill>
                      <a:prstDash val="dash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F9B93"/>
                      </a:solidFill>
                      <a:prstDash val="dash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F9B93"/>
                      </a:solidFill>
                      <a:prstDash val="dash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F9B93"/>
                      </a:solidFill>
                      <a:prstDash val="dash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48571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50"/>
                        <a:buFont typeface="Helvetica Neue"/>
                        <a:buNone/>
                      </a:pPr>
                      <a:r>
                        <a:t/>
                      </a:r>
                      <a:endParaRPr b="0" i="0" sz="1050" u="none" cap="none" strike="noStrike">
                        <a:solidFill>
                          <a:schemeClr val="dk1"/>
                        </a:solidFill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60950" marB="60950" marR="121925" marL="121925" anchor="ctr">
                    <a:lnL cap="flat" cmpd="sng" w="9525">
                      <a:solidFill>
                        <a:srgbClr val="FF9B93"/>
                      </a:solidFill>
                      <a:prstDash val="dash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F9B93"/>
                      </a:solidFill>
                      <a:prstDash val="dash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F9B93"/>
                      </a:solidFill>
                      <a:prstDash val="dash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F9B93"/>
                      </a:solidFill>
                      <a:prstDash val="dash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48571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50"/>
                        <a:buFont typeface="Helvetica Neue"/>
                        <a:buNone/>
                      </a:pPr>
                      <a:r>
                        <a:t/>
                      </a:r>
                      <a:endParaRPr b="0" i="0" sz="1050" u="none" cap="none" strike="noStrike">
                        <a:solidFill>
                          <a:schemeClr val="dk1"/>
                        </a:solidFill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60950" marB="60950" marR="121925" marL="121925" anchor="ctr">
                    <a:lnL cap="flat" cmpd="sng" w="9525">
                      <a:solidFill>
                        <a:srgbClr val="FF9B93"/>
                      </a:solidFill>
                      <a:prstDash val="dash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F9B93"/>
                      </a:solidFill>
                      <a:prstDash val="dash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F9B93"/>
                      </a:solidFill>
                      <a:prstDash val="dash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F9B93"/>
                      </a:solidFill>
                      <a:prstDash val="dash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48571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50"/>
                        <a:buFont typeface="Helvetica Neue"/>
                        <a:buNone/>
                      </a:pPr>
                      <a:r>
                        <a:t/>
                      </a:r>
                      <a:endParaRPr b="0" i="0" sz="1050" u="none" cap="none" strike="noStrike">
                        <a:solidFill>
                          <a:schemeClr val="dk1"/>
                        </a:solidFill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60950" marB="60950" marR="121925" marL="121925" anchor="ctr">
                    <a:lnL cap="flat" cmpd="sng" w="9525">
                      <a:solidFill>
                        <a:srgbClr val="FF9B93"/>
                      </a:solidFill>
                      <a:prstDash val="dash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F9B93"/>
                      </a:solidFill>
                      <a:prstDash val="dash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F9B93"/>
                      </a:solidFill>
                      <a:prstDash val="dash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F9B93"/>
                      </a:solidFill>
                      <a:prstDash val="dash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48571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50"/>
                        <a:buFont typeface="Helvetica Neue"/>
                        <a:buNone/>
                      </a:pPr>
                      <a:r>
                        <a:t/>
                      </a:r>
                      <a:endParaRPr b="0" i="0" sz="1050" u="none" cap="none" strike="noStrike">
                        <a:solidFill>
                          <a:schemeClr val="dk1"/>
                        </a:solidFill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60950" marB="60950" marR="121925" marL="121925" anchor="ctr">
                    <a:lnL cap="flat" cmpd="sng" w="9525">
                      <a:solidFill>
                        <a:srgbClr val="FF9B93"/>
                      </a:solidFill>
                      <a:prstDash val="dash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F9B93"/>
                      </a:solidFill>
                      <a:prstDash val="dash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F9B93"/>
                      </a:solidFill>
                      <a:prstDash val="dash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F9B93"/>
                      </a:solidFill>
                      <a:prstDash val="dash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48571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50"/>
                        <a:buFont typeface="Helvetica Neue"/>
                        <a:buNone/>
                      </a:pPr>
                      <a:r>
                        <a:t/>
                      </a:r>
                      <a:endParaRPr b="0" i="0" sz="1050" u="none" cap="none" strike="noStrike">
                        <a:solidFill>
                          <a:schemeClr val="dk1"/>
                        </a:solidFill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60950" marB="60950" marR="121925" marL="121925" anchor="ctr">
                    <a:lnL cap="flat" cmpd="sng" w="9525">
                      <a:solidFill>
                        <a:srgbClr val="FF9B93"/>
                      </a:solidFill>
                      <a:prstDash val="dash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F9B93"/>
                      </a:solidFill>
                      <a:prstDash val="dash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F9B93"/>
                      </a:solidFill>
                      <a:prstDash val="dash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F9B93"/>
                      </a:solidFill>
                      <a:prstDash val="dash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48571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50"/>
                        <a:buFont typeface="Helvetica Neue"/>
                        <a:buNone/>
                      </a:pPr>
                      <a:r>
                        <a:t/>
                      </a:r>
                      <a:endParaRPr b="0" i="0" sz="1050" u="none" cap="none" strike="noStrike">
                        <a:solidFill>
                          <a:schemeClr val="dk1"/>
                        </a:solidFill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60950" marB="60950" marR="121925" marL="121925" anchor="ctr">
                    <a:lnL cap="flat" cmpd="sng" w="9525">
                      <a:solidFill>
                        <a:srgbClr val="FF9B93"/>
                      </a:solidFill>
                      <a:prstDash val="dash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F9B93"/>
                      </a:solidFill>
                      <a:prstDash val="dash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F9B93"/>
                      </a:solidFill>
                      <a:prstDash val="dash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F9B93"/>
                      </a:solidFill>
                      <a:prstDash val="dash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48571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50"/>
                        <a:buFont typeface="Helvetica Neue"/>
                        <a:buNone/>
                      </a:pPr>
                      <a:r>
                        <a:t/>
                      </a:r>
                      <a:endParaRPr b="0" i="0" sz="1050" u="none" cap="none" strike="noStrike">
                        <a:solidFill>
                          <a:schemeClr val="dk1"/>
                        </a:solidFill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60950" marB="60950" marR="121925" marL="121925" anchor="ctr">
                    <a:lnL cap="flat" cmpd="sng" w="9525">
                      <a:solidFill>
                        <a:srgbClr val="FF9B93"/>
                      </a:solidFill>
                      <a:prstDash val="dash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F9B93"/>
                      </a:solidFill>
                      <a:prstDash val="dash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F9B93"/>
                      </a:solidFill>
                      <a:prstDash val="dash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50170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1050"/>
                        <a:buFont typeface="Poppins"/>
                        <a:buNone/>
                      </a:pPr>
                      <a:r>
                        <a:rPr b="0" i="0" lang="en-US" sz="1050" u="none" cap="none" strike="noStrike">
                          <a:solidFill>
                            <a:schemeClr val="lt1"/>
                          </a:solidFill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Sample Text</a:t>
                      </a:r>
                      <a:endParaRPr/>
                    </a:p>
                  </a:txBody>
                  <a:tcPr marT="60950" marB="60950" marR="121925" marL="121925" anchor="ctr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48571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50"/>
                        <a:buFont typeface="Helvetica Neue"/>
                        <a:buNone/>
                      </a:pPr>
                      <a:r>
                        <a:t/>
                      </a:r>
                      <a:endParaRPr b="0" i="0" sz="1050" u="none" cap="none" strike="noStrike">
                        <a:solidFill>
                          <a:schemeClr val="dk1"/>
                        </a:solidFill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60950" marB="60950" marR="121925" marL="121925" anchor="ctr">
                    <a:lnL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F9B93"/>
                      </a:solidFill>
                      <a:prstDash val="dash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F9B93"/>
                      </a:solidFill>
                      <a:prstDash val="dash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F9B93"/>
                      </a:solidFill>
                      <a:prstDash val="dash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48571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50"/>
                        <a:buFont typeface="Helvetica Neue"/>
                        <a:buNone/>
                      </a:pPr>
                      <a:r>
                        <a:t/>
                      </a:r>
                      <a:endParaRPr b="0" i="0" sz="1050" u="none" cap="none" strike="noStrike">
                        <a:solidFill>
                          <a:schemeClr val="dk1"/>
                        </a:solidFill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60950" marB="60950" marR="121925" marL="121925" anchor="ctr">
                    <a:lnL cap="flat" cmpd="sng" w="9525">
                      <a:solidFill>
                        <a:srgbClr val="FF9B93"/>
                      </a:solidFill>
                      <a:prstDash val="dash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F9B93"/>
                      </a:solidFill>
                      <a:prstDash val="dash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F9B93"/>
                      </a:solidFill>
                      <a:prstDash val="dash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F9B93"/>
                      </a:solidFill>
                      <a:prstDash val="dash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48571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50"/>
                        <a:buFont typeface="Helvetica Neue"/>
                        <a:buNone/>
                      </a:pPr>
                      <a:r>
                        <a:t/>
                      </a:r>
                      <a:endParaRPr b="0" i="0" sz="1050" u="none" cap="none" strike="noStrike">
                        <a:solidFill>
                          <a:schemeClr val="dk1"/>
                        </a:solidFill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60950" marB="60950" marR="121925" marL="121925" anchor="ctr">
                    <a:lnL cap="flat" cmpd="sng" w="9525">
                      <a:solidFill>
                        <a:srgbClr val="FF9B93"/>
                      </a:solidFill>
                      <a:prstDash val="dash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F9B93"/>
                      </a:solidFill>
                      <a:prstDash val="dash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F9B93"/>
                      </a:solidFill>
                      <a:prstDash val="dash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F9B93"/>
                      </a:solidFill>
                      <a:prstDash val="dash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48571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50"/>
                        <a:buFont typeface="Helvetica Neue"/>
                        <a:buNone/>
                      </a:pPr>
                      <a:r>
                        <a:t/>
                      </a:r>
                      <a:endParaRPr b="0" i="0" sz="1050" u="none" cap="none" strike="noStrike">
                        <a:solidFill>
                          <a:schemeClr val="dk1"/>
                        </a:solidFill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60950" marB="60950" marR="121925" marL="121925" anchor="ctr">
                    <a:lnL cap="flat" cmpd="sng" w="9525">
                      <a:solidFill>
                        <a:srgbClr val="FF9B93"/>
                      </a:solidFill>
                      <a:prstDash val="dash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F9B93"/>
                      </a:solidFill>
                      <a:prstDash val="dash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F9B93"/>
                      </a:solidFill>
                      <a:prstDash val="dash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F9B93"/>
                      </a:solidFill>
                      <a:prstDash val="dash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48571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50"/>
                        <a:buFont typeface="Helvetica Neue"/>
                        <a:buNone/>
                      </a:pPr>
                      <a:r>
                        <a:t/>
                      </a:r>
                      <a:endParaRPr b="0" i="0" sz="1050" u="none" cap="none" strike="noStrike">
                        <a:solidFill>
                          <a:schemeClr val="dk1"/>
                        </a:solidFill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60950" marB="60950" marR="121925" marL="121925" anchor="ctr">
                    <a:lnL cap="flat" cmpd="sng" w="9525">
                      <a:solidFill>
                        <a:srgbClr val="FF9B93"/>
                      </a:solidFill>
                      <a:prstDash val="dash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F9B93"/>
                      </a:solidFill>
                      <a:prstDash val="dash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F9B93"/>
                      </a:solidFill>
                      <a:prstDash val="dash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F9B93"/>
                      </a:solidFill>
                      <a:prstDash val="dash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48571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50"/>
                        <a:buFont typeface="Helvetica Neue"/>
                        <a:buNone/>
                      </a:pPr>
                      <a:r>
                        <a:t/>
                      </a:r>
                      <a:endParaRPr b="0" i="0" sz="1050" u="none" cap="none" strike="noStrike">
                        <a:solidFill>
                          <a:schemeClr val="dk1"/>
                        </a:solidFill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60950" marB="60950" marR="121925" marL="121925" anchor="ctr">
                    <a:lnL cap="flat" cmpd="sng" w="9525">
                      <a:solidFill>
                        <a:srgbClr val="FF9B93"/>
                      </a:solidFill>
                      <a:prstDash val="dash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F9B93"/>
                      </a:solidFill>
                      <a:prstDash val="dash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F9B93"/>
                      </a:solidFill>
                      <a:prstDash val="dash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F9B93"/>
                      </a:solidFill>
                      <a:prstDash val="dash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48571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50"/>
                        <a:buFont typeface="Helvetica Neue"/>
                        <a:buNone/>
                      </a:pPr>
                      <a:r>
                        <a:t/>
                      </a:r>
                      <a:endParaRPr b="0" i="0" sz="1050" u="none" cap="none" strike="noStrike">
                        <a:solidFill>
                          <a:schemeClr val="dk1"/>
                        </a:solidFill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60950" marB="60950" marR="121925" marL="121925" anchor="ctr">
                    <a:lnL cap="flat" cmpd="sng" w="9525">
                      <a:solidFill>
                        <a:srgbClr val="FF9B93"/>
                      </a:solidFill>
                      <a:prstDash val="dash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F9B93"/>
                      </a:solidFill>
                      <a:prstDash val="dash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F9B93"/>
                      </a:solidFill>
                      <a:prstDash val="dash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F9B93"/>
                      </a:solidFill>
                      <a:prstDash val="dash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48571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50"/>
                        <a:buFont typeface="Helvetica Neue"/>
                        <a:buNone/>
                      </a:pPr>
                      <a:r>
                        <a:t/>
                      </a:r>
                      <a:endParaRPr b="0" i="0" sz="1050" u="none" cap="none" strike="noStrike">
                        <a:solidFill>
                          <a:schemeClr val="dk1"/>
                        </a:solidFill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60950" marB="60950" marR="121925" marL="121925" anchor="ctr">
                    <a:lnL cap="flat" cmpd="sng" w="9525">
                      <a:solidFill>
                        <a:srgbClr val="FF9B93"/>
                      </a:solidFill>
                      <a:prstDash val="dash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F9B93"/>
                      </a:solidFill>
                      <a:prstDash val="dash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F9B93"/>
                      </a:solidFill>
                      <a:prstDash val="dash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F9B93"/>
                      </a:solidFill>
                      <a:prstDash val="dash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48571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50"/>
                        <a:buFont typeface="Helvetica Neue"/>
                        <a:buNone/>
                      </a:pPr>
                      <a:r>
                        <a:t/>
                      </a:r>
                      <a:endParaRPr b="0" i="0" sz="1050" u="none" cap="none" strike="noStrike">
                        <a:solidFill>
                          <a:schemeClr val="dk1"/>
                        </a:solidFill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60950" marB="60950" marR="121925" marL="121925" anchor="ctr">
                    <a:lnL cap="flat" cmpd="sng" w="9525">
                      <a:solidFill>
                        <a:srgbClr val="FF9B93"/>
                      </a:solidFill>
                      <a:prstDash val="dash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F9B93"/>
                      </a:solidFill>
                      <a:prstDash val="dash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F9B93"/>
                      </a:solidFill>
                      <a:prstDash val="dash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F9B93"/>
                      </a:solidFill>
                      <a:prstDash val="dash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48571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50"/>
                        <a:buFont typeface="Helvetica Neue"/>
                        <a:buNone/>
                      </a:pPr>
                      <a:r>
                        <a:t/>
                      </a:r>
                      <a:endParaRPr b="0" i="0" sz="1050" u="none" cap="none" strike="noStrike">
                        <a:solidFill>
                          <a:schemeClr val="dk1"/>
                        </a:solidFill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60950" marB="60950" marR="121925" marL="121925" anchor="ctr">
                    <a:lnL cap="flat" cmpd="sng" w="9525">
                      <a:solidFill>
                        <a:srgbClr val="FF9B93"/>
                      </a:solidFill>
                      <a:prstDash val="dash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F9B93"/>
                      </a:solidFill>
                      <a:prstDash val="dash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F9B93"/>
                      </a:solidFill>
                      <a:prstDash val="dash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F9B93"/>
                      </a:solidFill>
                      <a:prstDash val="dash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48571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50"/>
                        <a:buFont typeface="Helvetica Neue"/>
                        <a:buNone/>
                      </a:pPr>
                      <a:r>
                        <a:t/>
                      </a:r>
                      <a:endParaRPr b="0" i="0" sz="1050" u="none" cap="none" strike="noStrike">
                        <a:solidFill>
                          <a:schemeClr val="dk1"/>
                        </a:solidFill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60950" marB="60950" marR="121925" marL="121925" anchor="ctr">
                    <a:lnL cap="flat" cmpd="sng" w="9525">
                      <a:solidFill>
                        <a:srgbClr val="FF9B93"/>
                      </a:solidFill>
                      <a:prstDash val="dash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F9B93"/>
                      </a:solidFill>
                      <a:prstDash val="dash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F9B93"/>
                      </a:solidFill>
                      <a:prstDash val="dash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50170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1050"/>
                        <a:buFont typeface="Poppins"/>
                        <a:buNone/>
                      </a:pPr>
                      <a:r>
                        <a:rPr b="0" i="0" lang="en-US" sz="1050" u="none" cap="none" strike="noStrike">
                          <a:solidFill>
                            <a:schemeClr val="lt1"/>
                          </a:solidFill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Sample Text</a:t>
                      </a:r>
                      <a:endParaRPr/>
                    </a:p>
                  </a:txBody>
                  <a:tcPr marT="60950" marB="60950" marR="121925" marL="121925" anchor="ctr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48571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50"/>
                        <a:buFont typeface="Helvetica Neue"/>
                        <a:buNone/>
                      </a:pPr>
                      <a:r>
                        <a:t/>
                      </a:r>
                      <a:endParaRPr b="0" i="0" sz="1050" u="none" cap="none" strike="noStrike">
                        <a:solidFill>
                          <a:schemeClr val="dk1"/>
                        </a:solidFill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60950" marB="60950" marR="121925" marL="121925" anchor="ctr">
                    <a:lnL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F9B93"/>
                      </a:solidFill>
                      <a:prstDash val="dash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F9B93"/>
                      </a:solidFill>
                      <a:prstDash val="dash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F9B93"/>
                      </a:solidFill>
                      <a:prstDash val="dash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48571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50"/>
                        <a:buFont typeface="Helvetica Neue"/>
                        <a:buNone/>
                      </a:pPr>
                      <a:r>
                        <a:t/>
                      </a:r>
                      <a:endParaRPr b="0" i="0" sz="1050" u="none" cap="none" strike="noStrike">
                        <a:solidFill>
                          <a:schemeClr val="dk1"/>
                        </a:solidFill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60950" marB="60950" marR="121925" marL="121925" anchor="ctr">
                    <a:lnL cap="flat" cmpd="sng" w="9525">
                      <a:solidFill>
                        <a:srgbClr val="FF9B93"/>
                      </a:solidFill>
                      <a:prstDash val="dash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F9B93"/>
                      </a:solidFill>
                      <a:prstDash val="dash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F9B93"/>
                      </a:solidFill>
                      <a:prstDash val="dash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F9B93"/>
                      </a:solidFill>
                      <a:prstDash val="dash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48571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50"/>
                        <a:buFont typeface="Helvetica Neue"/>
                        <a:buNone/>
                      </a:pPr>
                      <a:r>
                        <a:t/>
                      </a:r>
                      <a:endParaRPr b="0" i="0" sz="1050" u="none" cap="none" strike="noStrike">
                        <a:solidFill>
                          <a:schemeClr val="dk1"/>
                        </a:solidFill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60950" marB="60950" marR="121925" marL="121925" anchor="ctr">
                    <a:lnL cap="flat" cmpd="sng" w="9525">
                      <a:solidFill>
                        <a:srgbClr val="FF9B93"/>
                      </a:solidFill>
                      <a:prstDash val="dash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F9B93"/>
                      </a:solidFill>
                      <a:prstDash val="dash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F9B93"/>
                      </a:solidFill>
                      <a:prstDash val="dash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F9B93"/>
                      </a:solidFill>
                      <a:prstDash val="dash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48571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50"/>
                        <a:buFont typeface="Helvetica Neue"/>
                        <a:buNone/>
                      </a:pPr>
                      <a:r>
                        <a:t/>
                      </a:r>
                      <a:endParaRPr b="0" i="0" sz="1050" u="none" cap="none" strike="noStrike">
                        <a:solidFill>
                          <a:schemeClr val="dk1"/>
                        </a:solidFill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60950" marB="60950" marR="121925" marL="121925" anchor="ctr">
                    <a:lnL cap="flat" cmpd="sng" w="9525">
                      <a:solidFill>
                        <a:srgbClr val="FF9B93"/>
                      </a:solidFill>
                      <a:prstDash val="dash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F9B93"/>
                      </a:solidFill>
                      <a:prstDash val="dash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F9B93"/>
                      </a:solidFill>
                      <a:prstDash val="dash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F9B93"/>
                      </a:solidFill>
                      <a:prstDash val="dash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48571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50"/>
                        <a:buFont typeface="Helvetica Neue"/>
                        <a:buNone/>
                      </a:pPr>
                      <a:r>
                        <a:t/>
                      </a:r>
                      <a:endParaRPr b="0" i="0" sz="1050" u="none" cap="none" strike="noStrike">
                        <a:solidFill>
                          <a:schemeClr val="dk1"/>
                        </a:solidFill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60950" marB="60950" marR="121925" marL="121925" anchor="ctr">
                    <a:lnL cap="flat" cmpd="sng" w="9525">
                      <a:solidFill>
                        <a:srgbClr val="FF9B93"/>
                      </a:solidFill>
                      <a:prstDash val="dash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F9B93"/>
                      </a:solidFill>
                      <a:prstDash val="dash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F9B93"/>
                      </a:solidFill>
                      <a:prstDash val="dash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F9B93"/>
                      </a:solidFill>
                      <a:prstDash val="dash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48571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50"/>
                        <a:buFont typeface="Helvetica Neue"/>
                        <a:buNone/>
                      </a:pPr>
                      <a:r>
                        <a:t/>
                      </a:r>
                      <a:endParaRPr b="0" i="0" sz="1050" u="none" cap="none" strike="noStrike">
                        <a:solidFill>
                          <a:schemeClr val="dk1"/>
                        </a:solidFill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60950" marB="60950" marR="121925" marL="121925" anchor="ctr">
                    <a:lnL cap="flat" cmpd="sng" w="9525">
                      <a:solidFill>
                        <a:srgbClr val="FF9B93"/>
                      </a:solidFill>
                      <a:prstDash val="dash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F9B93"/>
                      </a:solidFill>
                      <a:prstDash val="dash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F9B93"/>
                      </a:solidFill>
                      <a:prstDash val="dash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F9B93"/>
                      </a:solidFill>
                      <a:prstDash val="dash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48571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50"/>
                        <a:buFont typeface="Helvetica Neue"/>
                        <a:buNone/>
                      </a:pPr>
                      <a:r>
                        <a:t/>
                      </a:r>
                      <a:endParaRPr b="0" i="0" sz="1050" u="none" cap="none" strike="noStrike">
                        <a:solidFill>
                          <a:schemeClr val="dk1"/>
                        </a:solidFill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60950" marB="60950" marR="121925" marL="121925" anchor="ctr">
                    <a:lnL cap="flat" cmpd="sng" w="9525">
                      <a:solidFill>
                        <a:srgbClr val="FF9B93"/>
                      </a:solidFill>
                      <a:prstDash val="dash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F9B93"/>
                      </a:solidFill>
                      <a:prstDash val="dash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F9B93"/>
                      </a:solidFill>
                      <a:prstDash val="dash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F9B93"/>
                      </a:solidFill>
                      <a:prstDash val="dash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48571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50"/>
                        <a:buFont typeface="Helvetica Neue"/>
                        <a:buNone/>
                      </a:pPr>
                      <a:r>
                        <a:t/>
                      </a:r>
                      <a:endParaRPr b="0" i="0" sz="1050" u="none" cap="none" strike="noStrike">
                        <a:solidFill>
                          <a:schemeClr val="dk1"/>
                        </a:solidFill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60950" marB="60950" marR="121925" marL="121925" anchor="ctr">
                    <a:lnL cap="flat" cmpd="sng" w="9525">
                      <a:solidFill>
                        <a:srgbClr val="FF9B93"/>
                      </a:solidFill>
                      <a:prstDash val="dash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F9B93"/>
                      </a:solidFill>
                      <a:prstDash val="dash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F9B93"/>
                      </a:solidFill>
                      <a:prstDash val="dash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F9B93"/>
                      </a:solidFill>
                      <a:prstDash val="dash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48571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50"/>
                        <a:buFont typeface="Helvetica Neue"/>
                        <a:buNone/>
                      </a:pPr>
                      <a:r>
                        <a:t/>
                      </a:r>
                      <a:endParaRPr b="0" i="0" sz="1050" u="none" cap="none" strike="noStrike">
                        <a:solidFill>
                          <a:schemeClr val="dk1"/>
                        </a:solidFill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60950" marB="60950" marR="121925" marL="121925" anchor="ctr">
                    <a:lnL cap="flat" cmpd="sng" w="9525">
                      <a:solidFill>
                        <a:srgbClr val="FF9B93"/>
                      </a:solidFill>
                      <a:prstDash val="dash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F9B93"/>
                      </a:solidFill>
                      <a:prstDash val="dash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F9B93"/>
                      </a:solidFill>
                      <a:prstDash val="dash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F9B93"/>
                      </a:solidFill>
                      <a:prstDash val="dash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48571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50"/>
                        <a:buFont typeface="Helvetica Neue"/>
                        <a:buNone/>
                      </a:pPr>
                      <a:r>
                        <a:t/>
                      </a:r>
                      <a:endParaRPr b="0" i="0" sz="1050" u="none" cap="none" strike="noStrike">
                        <a:solidFill>
                          <a:schemeClr val="dk1"/>
                        </a:solidFill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60950" marB="60950" marR="121925" marL="121925" anchor="ctr">
                    <a:lnL cap="flat" cmpd="sng" w="9525">
                      <a:solidFill>
                        <a:srgbClr val="FF9B93"/>
                      </a:solidFill>
                      <a:prstDash val="dash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F9B93"/>
                      </a:solidFill>
                      <a:prstDash val="dash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F9B93"/>
                      </a:solidFill>
                      <a:prstDash val="dash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F9B93"/>
                      </a:solidFill>
                      <a:prstDash val="dash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48571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50"/>
                        <a:buFont typeface="Helvetica Neue"/>
                        <a:buNone/>
                      </a:pPr>
                      <a:r>
                        <a:t/>
                      </a:r>
                      <a:endParaRPr b="0" i="0" sz="1050" u="none" cap="none" strike="noStrike">
                        <a:solidFill>
                          <a:schemeClr val="dk1"/>
                        </a:solidFill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60950" marB="60950" marR="121925" marL="121925" anchor="ctr">
                    <a:lnL cap="flat" cmpd="sng" w="9525">
                      <a:solidFill>
                        <a:srgbClr val="FF9B93"/>
                      </a:solidFill>
                      <a:prstDash val="dash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F9B93"/>
                      </a:solidFill>
                      <a:prstDash val="dash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F9B93"/>
                      </a:solidFill>
                      <a:prstDash val="dash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50170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1050"/>
                        <a:buFont typeface="Poppins"/>
                        <a:buNone/>
                      </a:pPr>
                      <a:r>
                        <a:rPr b="0" i="0" lang="en-US" sz="1050" u="none" cap="none" strike="noStrike">
                          <a:solidFill>
                            <a:schemeClr val="lt1"/>
                          </a:solidFill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Sample Text</a:t>
                      </a:r>
                      <a:endParaRPr/>
                    </a:p>
                  </a:txBody>
                  <a:tcPr marT="60950" marB="60950" marR="121925" marL="121925" anchor="ctr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48571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50"/>
                        <a:buFont typeface="Helvetica Neue"/>
                        <a:buNone/>
                      </a:pPr>
                      <a:r>
                        <a:t/>
                      </a:r>
                      <a:endParaRPr b="0" i="0" sz="1050" u="none" cap="none" strike="noStrike">
                        <a:solidFill>
                          <a:schemeClr val="dk1"/>
                        </a:solidFill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60950" marB="60950" marR="121925" marL="121925" anchor="ctr">
                    <a:lnL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F9B93"/>
                      </a:solidFill>
                      <a:prstDash val="dash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F9B93"/>
                      </a:solidFill>
                      <a:prstDash val="dash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F9B93"/>
                      </a:solidFill>
                      <a:prstDash val="dash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48571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50"/>
                        <a:buFont typeface="Helvetica Neue"/>
                        <a:buNone/>
                      </a:pPr>
                      <a:r>
                        <a:t/>
                      </a:r>
                      <a:endParaRPr b="0" i="0" sz="1050" u="none" cap="none" strike="noStrike">
                        <a:solidFill>
                          <a:schemeClr val="dk1"/>
                        </a:solidFill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60950" marB="60950" marR="121925" marL="121925" anchor="ctr">
                    <a:lnL cap="flat" cmpd="sng" w="9525">
                      <a:solidFill>
                        <a:srgbClr val="FF9B93"/>
                      </a:solidFill>
                      <a:prstDash val="dash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F9B93"/>
                      </a:solidFill>
                      <a:prstDash val="dash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F9B93"/>
                      </a:solidFill>
                      <a:prstDash val="dash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F9B93"/>
                      </a:solidFill>
                      <a:prstDash val="dash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48571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50"/>
                        <a:buFont typeface="Helvetica Neue"/>
                        <a:buNone/>
                      </a:pPr>
                      <a:r>
                        <a:t/>
                      </a:r>
                      <a:endParaRPr b="0" i="0" sz="1050" u="none" cap="none" strike="noStrike">
                        <a:solidFill>
                          <a:schemeClr val="dk1"/>
                        </a:solidFill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60950" marB="60950" marR="121925" marL="121925" anchor="ctr">
                    <a:lnL cap="flat" cmpd="sng" w="9525">
                      <a:solidFill>
                        <a:srgbClr val="FF9B93"/>
                      </a:solidFill>
                      <a:prstDash val="dash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F9B93"/>
                      </a:solidFill>
                      <a:prstDash val="dash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F9B93"/>
                      </a:solidFill>
                      <a:prstDash val="dash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F9B93"/>
                      </a:solidFill>
                      <a:prstDash val="dash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48571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50"/>
                        <a:buFont typeface="Helvetica Neue"/>
                        <a:buNone/>
                      </a:pPr>
                      <a:r>
                        <a:t/>
                      </a:r>
                      <a:endParaRPr b="0" i="0" sz="1050" u="none" cap="none" strike="noStrike">
                        <a:solidFill>
                          <a:schemeClr val="dk1"/>
                        </a:solidFill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60950" marB="60950" marR="121925" marL="121925" anchor="ctr">
                    <a:lnL cap="flat" cmpd="sng" w="9525">
                      <a:solidFill>
                        <a:srgbClr val="FF9B93"/>
                      </a:solidFill>
                      <a:prstDash val="dash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F9B93"/>
                      </a:solidFill>
                      <a:prstDash val="dash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F9B93"/>
                      </a:solidFill>
                      <a:prstDash val="dash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F9B93"/>
                      </a:solidFill>
                      <a:prstDash val="dash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48571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50"/>
                        <a:buFont typeface="Helvetica Neue"/>
                        <a:buNone/>
                      </a:pPr>
                      <a:r>
                        <a:t/>
                      </a:r>
                      <a:endParaRPr b="0" i="0" sz="1050" u="none" cap="none" strike="noStrike">
                        <a:solidFill>
                          <a:schemeClr val="dk1"/>
                        </a:solidFill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60950" marB="60950" marR="121925" marL="121925" anchor="ctr">
                    <a:lnL cap="flat" cmpd="sng" w="9525">
                      <a:solidFill>
                        <a:srgbClr val="FF9B93"/>
                      </a:solidFill>
                      <a:prstDash val="dash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F9B93"/>
                      </a:solidFill>
                      <a:prstDash val="dash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F9B93"/>
                      </a:solidFill>
                      <a:prstDash val="dash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F9B93"/>
                      </a:solidFill>
                      <a:prstDash val="dash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48571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50"/>
                        <a:buFont typeface="Helvetica Neue"/>
                        <a:buNone/>
                      </a:pPr>
                      <a:r>
                        <a:t/>
                      </a:r>
                      <a:endParaRPr b="0" i="0" sz="1050" u="none" cap="none" strike="noStrike">
                        <a:solidFill>
                          <a:schemeClr val="dk1"/>
                        </a:solidFill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60950" marB="60950" marR="121925" marL="121925" anchor="ctr">
                    <a:lnL cap="flat" cmpd="sng" w="9525">
                      <a:solidFill>
                        <a:srgbClr val="FF9B93"/>
                      </a:solidFill>
                      <a:prstDash val="dash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F9B93"/>
                      </a:solidFill>
                      <a:prstDash val="dash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F9B93"/>
                      </a:solidFill>
                      <a:prstDash val="dash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F9B93"/>
                      </a:solidFill>
                      <a:prstDash val="dash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48571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50"/>
                        <a:buFont typeface="Helvetica Neue"/>
                        <a:buNone/>
                      </a:pPr>
                      <a:r>
                        <a:t/>
                      </a:r>
                      <a:endParaRPr b="0" i="0" sz="1050" u="none" cap="none" strike="noStrike">
                        <a:solidFill>
                          <a:schemeClr val="dk1"/>
                        </a:solidFill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60950" marB="60950" marR="121925" marL="121925" anchor="ctr">
                    <a:lnL cap="flat" cmpd="sng" w="9525">
                      <a:solidFill>
                        <a:srgbClr val="FF9B93"/>
                      </a:solidFill>
                      <a:prstDash val="dash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F9B93"/>
                      </a:solidFill>
                      <a:prstDash val="dash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F9B93"/>
                      </a:solidFill>
                      <a:prstDash val="dash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F9B93"/>
                      </a:solidFill>
                      <a:prstDash val="dash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48571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50"/>
                        <a:buFont typeface="Helvetica Neue"/>
                        <a:buNone/>
                      </a:pPr>
                      <a:r>
                        <a:t/>
                      </a:r>
                      <a:endParaRPr b="0" i="0" sz="1050" u="none" cap="none" strike="noStrike">
                        <a:solidFill>
                          <a:schemeClr val="dk1"/>
                        </a:solidFill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60950" marB="60950" marR="121925" marL="121925" anchor="ctr">
                    <a:lnL cap="flat" cmpd="sng" w="9525">
                      <a:solidFill>
                        <a:srgbClr val="FF9B93"/>
                      </a:solidFill>
                      <a:prstDash val="dash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F9B93"/>
                      </a:solidFill>
                      <a:prstDash val="dash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F9B93"/>
                      </a:solidFill>
                      <a:prstDash val="dash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F9B93"/>
                      </a:solidFill>
                      <a:prstDash val="dash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48571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50"/>
                        <a:buFont typeface="Helvetica Neue"/>
                        <a:buNone/>
                      </a:pPr>
                      <a:r>
                        <a:t/>
                      </a:r>
                      <a:endParaRPr b="0" i="0" sz="1050" u="none" cap="none" strike="noStrike">
                        <a:solidFill>
                          <a:schemeClr val="dk1"/>
                        </a:solidFill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60950" marB="60950" marR="121925" marL="121925" anchor="ctr">
                    <a:lnL cap="flat" cmpd="sng" w="9525">
                      <a:solidFill>
                        <a:srgbClr val="FF9B93"/>
                      </a:solidFill>
                      <a:prstDash val="dash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F9B93"/>
                      </a:solidFill>
                      <a:prstDash val="dash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F9B93"/>
                      </a:solidFill>
                      <a:prstDash val="dash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F9B93"/>
                      </a:solidFill>
                      <a:prstDash val="dash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48571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50"/>
                        <a:buFont typeface="Helvetica Neue"/>
                        <a:buNone/>
                      </a:pPr>
                      <a:r>
                        <a:t/>
                      </a:r>
                      <a:endParaRPr b="0" i="0" sz="1050" u="none" cap="none" strike="noStrike">
                        <a:solidFill>
                          <a:schemeClr val="dk1"/>
                        </a:solidFill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60950" marB="60950" marR="121925" marL="121925" anchor="ctr">
                    <a:lnL cap="flat" cmpd="sng" w="9525">
                      <a:solidFill>
                        <a:srgbClr val="FF9B93"/>
                      </a:solidFill>
                      <a:prstDash val="dash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F9B93"/>
                      </a:solidFill>
                      <a:prstDash val="dash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F9B93"/>
                      </a:solidFill>
                      <a:prstDash val="dash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F9B93"/>
                      </a:solidFill>
                      <a:prstDash val="dash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48571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50"/>
                        <a:buFont typeface="Helvetica Neue"/>
                        <a:buNone/>
                      </a:pPr>
                      <a:r>
                        <a:t/>
                      </a:r>
                      <a:endParaRPr b="0" i="0" sz="1050" u="none" cap="none" strike="noStrike">
                        <a:solidFill>
                          <a:schemeClr val="dk1"/>
                        </a:solidFill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60950" marB="60950" marR="121925" marL="121925" anchor="ctr">
                    <a:lnL cap="flat" cmpd="sng" w="9525">
                      <a:solidFill>
                        <a:srgbClr val="FF9B93"/>
                      </a:solidFill>
                      <a:prstDash val="dash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F9B93"/>
                      </a:solidFill>
                      <a:prstDash val="dash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F9B93"/>
                      </a:solidFill>
                      <a:prstDash val="dash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50170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1050"/>
                        <a:buFont typeface="Poppins"/>
                        <a:buNone/>
                      </a:pPr>
                      <a:r>
                        <a:rPr b="0" i="0" lang="en-US" sz="1050" u="none" cap="none" strike="noStrike">
                          <a:solidFill>
                            <a:schemeClr val="lt1"/>
                          </a:solidFill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Sample Text</a:t>
                      </a:r>
                      <a:endParaRPr/>
                    </a:p>
                  </a:txBody>
                  <a:tcPr marT="60950" marB="60950" marR="121925" marL="121925" anchor="ctr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48571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50"/>
                        <a:buFont typeface="Helvetica Neue"/>
                        <a:buNone/>
                      </a:pPr>
                      <a:r>
                        <a:t/>
                      </a:r>
                      <a:endParaRPr b="0" i="0" sz="1050" u="none" cap="none" strike="noStrike">
                        <a:solidFill>
                          <a:schemeClr val="dk1"/>
                        </a:solidFill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60950" marB="60950" marR="121925" marL="121925" anchor="ctr">
                    <a:lnL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F9B93"/>
                      </a:solidFill>
                      <a:prstDash val="dash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F9B93"/>
                      </a:solidFill>
                      <a:prstDash val="dash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F9B93"/>
                      </a:solidFill>
                      <a:prstDash val="dash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48571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50"/>
                        <a:buFont typeface="Helvetica Neue"/>
                        <a:buNone/>
                      </a:pPr>
                      <a:r>
                        <a:t/>
                      </a:r>
                      <a:endParaRPr b="0" i="0" sz="1050" u="none" cap="none" strike="noStrike">
                        <a:solidFill>
                          <a:schemeClr val="dk1"/>
                        </a:solidFill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60950" marB="60950" marR="121925" marL="121925" anchor="ctr">
                    <a:lnL cap="flat" cmpd="sng" w="9525">
                      <a:solidFill>
                        <a:srgbClr val="FF9B93"/>
                      </a:solidFill>
                      <a:prstDash val="dash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F9B93"/>
                      </a:solidFill>
                      <a:prstDash val="dash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F9B93"/>
                      </a:solidFill>
                      <a:prstDash val="dash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F9B93"/>
                      </a:solidFill>
                      <a:prstDash val="dash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48571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50"/>
                        <a:buFont typeface="Helvetica Neue"/>
                        <a:buNone/>
                      </a:pPr>
                      <a:r>
                        <a:t/>
                      </a:r>
                      <a:endParaRPr b="0" i="0" sz="1050" u="none" cap="none" strike="noStrike">
                        <a:solidFill>
                          <a:schemeClr val="dk1"/>
                        </a:solidFill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60950" marB="60950" marR="121925" marL="121925" anchor="ctr">
                    <a:lnL cap="flat" cmpd="sng" w="9525">
                      <a:solidFill>
                        <a:srgbClr val="FF9B93"/>
                      </a:solidFill>
                      <a:prstDash val="dash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F9B93"/>
                      </a:solidFill>
                      <a:prstDash val="dash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F9B93"/>
                      </a:solidFill>
                      <a:prstDash val="dash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F9B93"/>
                      </a:solidFill>
                      <a:prstDash val="dash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48571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50"/>
                        <a:buFont typeface="Helvetica Neue"/>
                        <a:buNone/>
                      </a:pPr>
                      <a:r>
                        <a:t/>
                      </a:r>
                      <a:endParaRPr b="0" i="0" sz="1050" u="none" cap="none" strike="noStrike">
                        <a:solidFill>
                          <a:schemeClr val="dk1"/>
                        </a:solidFill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60950" marB="60950" marR="121925" marL="121925" anchor="ctr">
                    <a:lnL cap="flat" cmpd="sng" w="9525">
                      <a:solidFill>
                        <a:srgbClr val="FF9B93"/>
                      </a:solidFill>
                      <a:prstDash val="dash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F9B93"/>
                      </a:solidFill>
                      <a:prstDash val="dash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F9B93"/>
                      </a:solidFill>
                      <a:prstDash val="dash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F9B93"/>
                      </a:solidFill>
                      <a:prstDash val="dash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48571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50"/>
                        <a:buFont typeface="Helvetica Neue"/>
                        <a:buNone/>
                      </a:pPr>
                      <a:r>
                        <a:t/>
                      </a:r>
                      <a:endParaRPr b="0" i="0" sz="1050" u="none" cap="none" strike="noStrike">
                        <a:solidFill>
                          <a:schemeClr val="dk1"/>
                        </a:solidFill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60950" marB="60950" marR="121925" marL="121925" anchor="ctr">
                    <a:lnL cap="flat" cmpd="sng" w="9525">
                      <a:solidFill>
                        <a:srgbClr val="FF9B93"/>
                      </a:solidFill>
                      <a:prstDash val="dash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F9B93"/>
                      </a:solidFill>
                      <a:prstDash val="dash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F9B93"/>
                      </a:solidFill>
                      <a:prstDash val="dash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F9B93"/>
                      </a:solidFill>
                      <a:prstDash val="dash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48571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50"/>
                        <a:buFont typeface="Helvetica Neue"/>
                        <a:buNone/>
                      </a:pPr>
                      <a:r>
                        <a:t/>
                      </a:r>
                      <a:endParaRPr b="0" i="0" sz="1050" u="none" cap="none" strike="noStrike">
                        <a:solidFill>
                          <a:schemeClr val="dk1"/>
                        </a:solidFill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60950" marB="60950" marR="121925" marL="121925" anchor="ctr">
                    <a:lnL cap="flat" cmpd="sng" w="9525">
                      <a:solidFill>
                        <a:srgbClr val="FF9B93"/>
                      </a:solidFill>
                      <a:prstDash val="dash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F9B93"/>
                      </a:solidFill>
                      <a:prstDash val="dash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F9B93"/>
                      </a:solidFill>
                      <a:prstDash val="dash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F9B93"/>
                      </a:solidFill>
                      <a:prstDash val="dash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48571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50"/>
                        <a:buFont typeface="Helvetica Neue"/>
                        <a:buNone/>
                      </a:pPr>
                      <a:r>
                        <a:t/>
                      </a:r>
                      <a:endParaRPr b="0" i="0" sz="1050" u="none" cap="none" strike="noStrike">
                        <a:solidFill>
                          <a:schemeClr val="dk1"/>
                        </a:solidFill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60950" marB="60950" marR="121925" marL="121925" anchor="ctr">
                    <a:lnL cap="flat" cmpd="sng" w="9525">
                      <a:solidFill>
                        <a:srgbClr val="FF9B93"/>
                      </a:solidFill>
                      <a:prstDash val="dash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F9B93"/>
                      </a:solidFill>
                      <a:prstDash val="dash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F9B93"/>
                      </a:solidFill>
                      <a:prstDash val="dash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F9B93"/>
                      </a:solidFill>
                      <a:prstDash val="dash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48571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50"/>
                        <a:buFont typeface="Helvetica Neue"/>
                        <a:buNone/>
                      </a:pPr>
                      <a:r>
                        <a:t/>
                      </a:r>
                      <a:endParaRPr b="0" i="0" sz="1050" u="none" cap="none" strike="noStrike">
                        <a:solidFill>
                          <a:schemeClr val="dk1"/>
                        </a:solidFill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60950" marB="60950" marR="121925" marL="121925" anchor="ctr">
                    <a:lnL cap="flat" cmpd="sng" w="9525">
                      <a:solidFill>
                        <a:srgbClr val="FF9B93"/>
                      </a:solidFill>
                      <a:prstDash val="dash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F9B93"/>
                      </a:solidFill>
                      <a:prstDash val="dash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F9B93"/>
                      </a:solidFill>
                      <a:prstDash val="dash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F9B93"/>
                      </a:solidFill>
                      <a:prstDash val="dash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48571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50"/>
                        <a:buFont typeface="Helvetica Neue"/>
                        <a:buNone/>
                      </a:pPr>
                      <a:r>
                        <a:t/>
                      </a:r>
                      <a:endParaRPr b="0" i="0" sz="1050" u="none" cap="none" strike="noStrike">
                        <a:solidFill>
                          <a:schemeClr val="dk1"/>
                        </a:solidFill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60950" marB="60950" marR="121925" marL="121925" anchor="ctr">
                    <a:lnL cap="flat" cmpd="sng" w="9525">
                      <a:solidFill>
                        <a:srgbClr val="FF9B93"/>
                      </a:solidFill>
                      <a:prstDash val="dash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F9B93"/>
                      </a:solidFill>
                      <a:prstDash val="dash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F9B93"/>
                      </a:solidFill>
                      <a:prstDash val="dash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F9B93"/>
                      </a:solidFill>
                      <a:prstDash val="dash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48571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50"/>
                        <a:buFont typeface="Helvetica Neue"/>
                        <a:buNone/>
                      </a:pPr>
                      <a:r>
                        <a:t/>
                      </a:r>
                      <a:endParaRPr b="0" i="0" sz="1050" u="none" cap="none" strike="noStrike">
                        <a:solidFill>
                          <a:schemeClr val="dk1"/>
                        </a:solidFill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60950" marB="60950" marR="121925" marL="121925" anchor="ctr">
                    <a:lnL cap="flat" cmpd="sng" w="9525">
                      <a:solidFill>
                        <a:srgbClr val="FF9B93"/>
                      </a:solidFill>
                      <a:prstDash val="dash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F9B93"/>
                      </a:solidFill>
                      <a:prstDash val="dash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F9B93"/>
                      </a:solidFill>
                      <a:prstDash val="dash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F9B93"/>
                      </a:solidFill>
                      <a:prstDash val="dash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48571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50"/>
                        <a:buFont typeface="Helvetica Neue"/>
                        <a:buNone/>
                      </a:pPr>
                      <a:r>
                        <a:t/>
                      </a:r>
                      <a:endParaRPr b="0" i="0" sz="1050" u="none" cap="none" strike="noStrike">
                        <a:solidFill>
                          <a:schemeClr val="dk1"/>
                        </a:solidFill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60950" marB="60950" marR="121925" marL="121925" anchor="ctr">
                    <a:lnL cap="flat" cmpd="sng" w="9525">
                      <a:solidFill>
                        <a:srgbClr val="FF9B93"/>
                      </a:solidFill>
                      <a:prstDash val="dash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F9B93"/>
                      </a:solidFill>
                      <a:prstDash val="dash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F9B93"/>
                      </a:solidFill>
                      <a:prstDash val="dash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50170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1050"/>
                        <a:buFont typeface="Poppins"/>
                        <a:buNone/>
                      </a:pPr>
                      <a:r>
                        <a:rPr b="0" i="0" lang="en-US" sz="1050" u="none" cap="none" strike="noStrike">
                          <a:solidFill>
                            <a:schemeClr val="lt1"/>
                          </a:solidFill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Sample Text</a:t>
                      </a:r>
                      <a:endParaRPr/>
                    </a:p>
                  </a:txBody>
                  <a:tcPr marT="60950" marB="60950" marR="121925" marL="121925" anchor="ctr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48571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50"/>
                        <a:buFont typeface="Helvetica Neue"/>
                        <a:buNone/>
                      </a:pPr>
                      <a:r>
                        <a:t/>
                      </a:r>
                      <a:endParaRPr b="0" i="0" sz="1050" u="none" cap="none" strike="noStrike">
                        <a:solidFill>
                          <a:schemeClr val="dk1"/>
                        </a:solidFill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60950" marB="60950" marR="121925" marL="121925" anchor="ctr">
                    <a:lnL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F9B93"/>
                      </a:solidFill>
                      <a:prstDash val="dash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F9B93"/>
                      </a:solidFill>
                      <a:prstDash val="dash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48571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50"/>
                        <a:buFont typeface="Helvetica Neue"/>
                        <a:buNone/>
                      </a:pPr>
                      <a:r>
                        <a:t/>
                      </a:r>
                      <a:endParaRPr b="0" i="0" sz="1050" u="none" cap="none" strike="noStrike">
                        <a:solidFill>
                          <a:schemeClr val="dk1"/>
                        </a:solidFill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60950" marB="60950" marR="121925" marL="121925" anchor="ctr">
                    <a:lnL cap="flat" cmpd="sng" w="9525">
                      <a:solidFill>
                        <a:srgbClr val="FF9B93"/>
                      </a:solidFill>
                      <a:prstDash val="dash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F9B93"/>
                      </a:solidFill>
                      <a:prstDash val="dash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F9B93"/>
                      </a:solidFill>
                      <a:prstDash val="dash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48571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50"/>
                        <a:buFont typeface="Helvetica Neue"/>
                        <a:buNone/>
                      </a:pPr>
                      <a:r>
                        <a:t/>
                      </a:r>
                      <a:endParaRPr b="0" i="0" sz="1050" u="none" cap="none" strike="noStrike">
                        <a:solidFill>
                          <a:schemeClr val="dk1"/>
                        </a:solidFill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60950" marB="60950" marR="121925" marL="121925" anchor="ctr">
                    <a:lnL cap="flat" cmpd="sng" w="9525">
                      <a:solidFill>
                        <a:srgbClr val="FF9B93"/>
                      </a:solidFill>
                      <a:prstDash val="dash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F9B93"/>
                      </a:solidFill>
                      <a:prstDash val="dash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F9B93"/>
                      </a:solidFill>
                      <a:prstDash val="dash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48571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50"/>
                        <a:buFont typeface="Helvetica Neue"/>
                        <a:buNone/>
                      </a:pPr>
                      <a:r>
                        <a:t/>
                      </a:r>
                      <a:endParaRPr b="0" i="0" sz="1050" u="none" cap="none" strike="noStrike">
                        <a:solidFill>
                          <a:schemeClr val="dk1"/>
                        </a:solidFill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60950" marB="60950" marR="121925" marL="121925" anchor="ctr">
                    <a:lnL cap="flat" cmpd="sng" w="9525">
                      <a:solidFill>
                        <a:srgbClr val="FF9B93"/>
                      </a:solidFill>
                      <a:prstDash val="dash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F9B93"/>
                      </a:solidFill>
                      <a:prstDash val="dash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F9B93"/>
                      </a:solidFill>
                      <a:prstDash val="dash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48571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50"/>
                        <a:buFont typeface="Helvetica Neue"/>
                        <a:buNone/>
                      </a:pPr>
                      <a:r>
                        <a:t/>
                      </a:r>
                      <a:endParaRPr b="0" i="0" sz="1050" u="none" cap="none" strike="noStrike">
                        <a:solidFill>
                          <a:schemeClr val="dk1"/>
                        </a:solidFill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60950" marB="60950" marR="121925" marL="121925" anchor="ctr">
                    <a:lnL cap="flat" cmpd="sng" w="9525">
                      <a:solidFill>
                        <a:srgbClr val="FF9B93"/>
                      </a:solidFill>
                      <a:prstDash val="dash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F9B93"/>
                      </a:solidFill>
                      <a:prstDash val="dash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F9B93"/>
                      </a:solidFill>
                      <a:prstDash val="dash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48571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50"/>
                        <a:buFont typeface="Helvetica Neue"/>
                        <a:buNone/>
                      </a:pPr>
                      <a:r>
                        <a:t/>
                      </a:r>
                      <a:endParaRPr b="0" i="0" sz="1050" u="none" cap="none" strike="noStrike">
                        <a:solidFill>
                          <a:schemeClr val="dk1"/>
                        </a:solidFill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60950" marB="60950" marR="121925" marL="121925" anchor="ctr">
                    <a:lnL cap="flat" cmpd="sng" w="9525">
                      <a:solidFill>
                        <a:srgbClr val="FF9B93"/>
                      </a:solidFill>
                      <a:prstDash val="dash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F9B93"/>
                      </a:solidFill>
                      <a:prstDash val="dash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F9B93"/>
                      </a:solidFill>
                      <a:prstDash val="dash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48571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50"/>
                        <a:buFont typeface="Helvetica Neue"/>
                        <a:buNone/>
                      </a:pPr>
                      <a:r>
                        <a:t/>
                      </a:r>
                      <a:endParaRPr b="0" i="0" sz="1050" u="none" cap="none" strike="noStrike">
                        <a:solidFill>
                          <a:schemeClr val="dk1"/>
                        </a:solidFill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60950" marB="60950" marR="121925" marL="121925" anchor="ctr">
                    <a:lnL cap="flat" cmpd="sng" w="9525">
                      <a:solidFill>
                        <a:srgbClr val="FF9B93"/>
                      </a:solidFill>
                      <a:prstDash val="dash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F9B93"/>
                      </a:solidFill>
                      <a:prstDash val="dash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F9B93"/>
                      </a:solidFill>
                      <a:prstDash val="dash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48571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50"/>
                        <a:buFont typeface="Helvetica Neue"/>
                        <a:buNone/>
                      </a:pPr>
                      <a:r>
                        <a:t/>
                      </a:r>
                      <a:endParaRPr b="0" i="0" sz="1050" u="none" cap="none" strike="noStrike">
                        <a:solidFill>
                          <a:schemeClr val="dk1"/>
                        </a:solidFill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60950" marB="60950" marR="121925" marL="121925" anchor="ctr">
                    <a:lnL cap="flat" cmpd="sng" w="9525">
                      <a:solidFill>
                        <a:srgbClr val="FF9B93"/>
                      </a:solidFill>
                      <a:prstDash val="dash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F9B93"/>
                      </a:solidFill>
                      <a:prstDash val="dash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F9B93"/>
                      </a:solidFill>
                      <a:prstDash val="dash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48571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50"/>
                        <a:buFont typeface="Helvetica Neue"/>
                        <a:buNone/>
                      </a:pPr>
                      <a:r>
                        <a:t/>
                      </a:r>
                      <a:endParaRPr b="0" i="0" sz="1050" u="none" cap="none" strike="noStrike">
                        <a:solidFill>
                          <a:schemeClr val="dk1"/>
                        </a:solidFill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60950" marB="60950" marR="121925" marL="121925" anchor="ctr">
                    <a:lnL cap="flat" cmpd="sng" w="9525">
                      <a:solidFill>
                        <a:srgbClr val="FF9B93"/>
                      </a:solidFill>
                      <a:prstDash val="dash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F9B93"/>
                      </a:solidFill>
                      <a:prstDash val="dash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F9B93"/>
                      </a:solidFill>
                      <a:prstDash val="dash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48571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50"/>
                        <a:buFont typeface="Helvetica Neue"/>
                        <a:buNone/>
                      </a:pPr>
                      <a:r>
                        <a:t/>
                      </a:r>
                      <a:endParaRPr b="0" i="0" sz="1050" u="none" cap="none" strike="noStrike">
                        <a:solidFill>
                          <a:schemeClr val="dk1"/>
                        </a:solidFill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60950" marB="60950" marR="121925" marL="121925" anchor="ctr">
                    <a:lnL cap="flat" cmpd="sng" w="9525">
                      <a:solidFill>
                        <a:srgbClr val="FF9B93"/>
                      </a:solidFill>
                      <a:prstDash val="dash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F9B93"/>
                      </a:solidFill>
                      <a:prstDash val="dash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F9B93"/>
                      </a:solidFill>
                      <a:prstDash val="dash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48571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50"/>
                        <a:buFont typeface="Helvetica Neue"/>
                        <a:buNone/>
                      </a:pPr>
                      <a:r>
                        <a:t/>
                      </a:r>
                      <a:endParaRPr b="0" i="0" sz="1050" u="none" cap="none" strike="noStrike">
                        <a:solidFill>
                          <a:schemeClr val="dk1"/>
                        </a:solidFill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60950" marB="60950" marR="121925" marL="121925" anchor="ctr">
                    <a:lnL cap="flat" cmpd="sng" w="9525">
                      <a:solidFill>
                        <a:srgbClr val="FF9B93"/>
                      </a:solidFill>
                      <a:prstDash val="dash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F9B93"/>
                      </a:solidFill>
                      <a:prstDash val="dash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</a:tbl>
          </a:graphicData>
        </a:graphic>
      </p:graphicFrame>
      <p:sp>
        <p:nvSpPr>
          <p:cNvPr id="566" name="Google Shape;566;p19"/>
          <p:cNvSpPr/>
          <p:nvPr/>
        </p:nvSpPr>
        <p:spPr>
          <a:xfrm rot="10800000">
            <a:off x="517088" y="5811306"/>
            <a:ext cx="11157826" cy="627594"/>
          </a:xfrm>
          <a:prstGeom prst="round2SameRect">
            <a:avLst>
              <a:gd fmla="val 23497" name="adj1"/>
              <a:gd fmla="val 0" name="adj2"/>
            </a:avLst>
          </a:prstGeom>
          <a:solidFill>
            <a:srgbClr val="F2F2F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Helvetica Neue"/>
              <a:buNone/>
            </a:pPr>
            <a:r>
              <a:t/>
            </a:r>
            <a:endParaRPr b="0" i="0" sz="1000" u="none" cap="none" strike="noStrike">
              <a:solidFill>
                <a:schemeClr val="dk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grpSp>
        <p:nvGrpSpPr>
          <p:cNvPr id="567" name="Google Shape;567;p19"/>
          <p:cNvGrpSpPr/>
          <p:nvPr/>
        </p:nvGrpSpPr>
        <p:grpSpPr>
          <a:xfrm>
            <a:off x="2340030" y="5981103"/>
            <a:ext cx="7554806" cy="288000"/>
            <a:chOff x="517091" y="5920832"/>
            <a:chExt cx="9026027" cy="344085"/>
          </a:xfrm>
        </p:grpSpPr>
        <p:grpSp>
          <p:nvGrpSpPr>
            <p:cNvPr id="568" name="Google Shape;568;p19"/>
            <p:cNvGrpSpPr/>
            <p:nvPr/>
          </p:nvGrpSpPr>
          <p:grpSpPr>
            <a:xfrm>
              <a:off x="7858537" y="5920832"/>
              <a:ext cx="1684581" cy="344085"/>
              <a:chOff x="5893904" y="4446724"/>
              <a:chExt cx="1263436" cy="258064"/>
            </a:xfrm>
          </p:grpSpPr>
          <p:sp>
            <p:nvSpPr>
              <p:cNvPr id="569" name="Google Shape;569;p19"/>
              <p:cNvSpPr/>
              <p:nvPr/>
            </p:nvSpPr>
            <p:spPr>
              <a:xfrm>
                <a:off x="5893904" y="4446724"/>
                <a:ext cx="258064" cy="258064"/>
              </a:xfrm>
              <a:prstGeom prst="ellipse">
                <a:avLst/>
              </a:prstGeom>
              <a:solidFill>
                <a:srgbClr val="A5A5A5"/>
              </a:solidFill>
              <a:ln cap="flat" cmpd="sng" w="12700">
                <a:solidFill>
                  <a:srgbClr val="A5A5A5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200"/>
                  <a:buFont typeface="Helvetica Neue"/>
                  <a:buNone/>
                </a:pPr>
                <a:r>
                  <a:t/>
                </a:r>
                <a:endParaRPr b="0" i="0" sz="1200" u="none" cap="none" strike="noStrike">
                  <a:solidFill>
                    <a:schemeClr val="accent4"/>
                  </a:solidFill>
                  <a:latin typeface="Poppins"/>
                  <a:ea typeface="Poppins"/>
                  <a:cs typeface="Poppins"/>
                  <a:sym typeface="Poppins"/>
                </a:endParaRPr>
              </a:p>
            </p:txBody>
          </p:sp>
          <p:sp>
            <p:nvSpPr>
              <p:cNvPr id="570" name="Google Shape;570;p19"/>
              <p:cNvSpPr txBox="1"/>
              <p:nvPr/>
            </p:nvSpPr>
            <p:spPr>
              <a:xfrm>
                <a:off x="6294798" y="4493021"/>
                <a:ext cx="862542" cy="165471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0" lIns="0" spcFirstLastPara="1" rIns="0" wrap="square" tIns="0">
                <a:sp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accent4"/>
                  </a:buClr>
                  <a:buSzPts val="1200"/>
                  <a:buFont typeface="Noto Sans Symbols"/>
                  <a:buNone/>
                </a:pPr>
                <a:r>
                  <a:rPr b="0" i="0" lang="en-US" sz="1200" u="none" cap="none" strike="noStrike">
                    <a:solidFill>
                      <a:schemeClr val="accent4"/>
                    </a:solidFill>
                    <a:latin typeface="Poppins"/>
                    <a:ea typeface="Poppins"/>
                    <a:cs typeface="Poppins"/>
                    <a:sym typeface="Poppins"/>
                  </a:rPr>
                  <a:t>HIGH VALUE</a:t>
                </a:r>
                <a:endParaRPr/>
              </a:p>
            </p:txBody>
          </p:sp>
        </p:grpSp>
        <p:grpSp>
          <p:nvGrpSpPr>
            <p:cNvPr id="571" name="Google Shape;571;p19"/>
            <p:cNvGrpSpPr/>
            <p:nvPr/>
          </p:nvGrpSpPr>
          <p:grpSpPr>
            <a:xfrm>
              <a:off x="517091" y="5920832"/>
              <a:ext cx="1669816" cy="344085"/>
              <a:chOff x="387818" y="4446724"/>
              <a:chExt cx="1252360" cy="258064"/>
            </a:xfrm>
          </p:grpSpPr>
          <p:sp>
            <p:nvSpPr>
              <p:cNvPr id="572" name="Google Shape;572;p19"/>
              <p:cNvSpPr/>
              <p:nvPr/>
            </p:nvSpPr>
            <p:spPr>
              <a:xfrm>
                <a:off x="387818" y="4446724"/>
                <a:ext cx="258064" cy="258064"/>
              </a:xfrm>
              <a:prstGeom prst="ellipse">
                <a:avLst/>
              </a:prstGeom>
              <a:noFill/>
              <a:ln cap="flat" cmpd="sng" w="12700">
                <a:solidFill>
                  <a:srgbClr val="A5A5A5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200"/>
                  <a:buFont typeface="Helvetica Neue"/>
                  <a:buNone/>
                </a:pPr>
                <a:r>
                  <a:t/>
                </a:r>
                <a:endParaRPr b="0" i="0" sz="1200" u="none" cap="none" strike="noStrike">
                  <a:solidFill>
                    <a:schemeClr val="accent4"/>
                  </a:solidFill>
                  <a:latin typeface="Poppins"/>
                  <a:ea typeface="Poppins"/>
                  <a:cs typeface="Poppins"/>
                  <a:sym typeface="Poppins"/>
                </a:endParaRPr>
              </a:p>
            </p:txBody>
          </p:sp>
          <p:sp>
            <p:nvSpPr>
              <p:cNvPr id="573" name="Google Shape;573;p19"/>
              <p:cNvSpPr txBox="1"/>
              <p:nvPr/>
            </p:nvSpPr>
            <p:spPr>
              <a:xfrm>
                <a:off x="777636" y="4493021"/>
                <a:ext cx="862542" cy="165471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0" lIns="0" spcFirstLastPara="1" rIns="0" wrap="square" tIns="0">
                <a:sp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accent4"/>
                  </a:buClr>
                  <a:buSzPts val="1200"/>
                  <a:buFont typeface="Noto Sans Symbols"/>
                  <a:buNone/>
                </a:pPr>
                <a:r>
                  <a:rPr b="0" i="0" lang="en-US" sz="1200" u="none" cap="none" strike="noStrike">
                    <a:solidFill>
                      <a:schemeClr val="accent4"/>
                    </a:solidFill>
                    <a:latin typeface="Poppins"/>
                    <a:ea typeface="Poppins"/>
                    <a:cs typeface="Poppins"/>
                    <a:sym typeface="Poppins"/>
                  </a:rPr>
                  <a:t>LOW VALUE</a:t>
                </a:r>
                <a:endParaRPr/>
              </a:p>
            </p:txBody>
          </p:sp>
        </p:grpSp>
        <p:grpSp>
          <p:nvGrpSpPr>
            <p:cNvPr id="574" name="Google Shape;574;p19"/>
            <p:cNvGrpSpPr/>
            <p:nvPr/>
          </p:nvGrpSpPr>
          <p:grpSpPr>
            <a:xfrm>
              <a:off x="4175103" y="5920832"/>
              <a:ext cx="1981280" cy="344085"/>
              <a:chOff x="3103270" y="4446724"/>
              <a:chExt cx="1485961" cy="258064"/>
            </a:xfrm>
          </p:grpSpPr>
          <p:grpSp>
            <p:nvGrpSpPr>
              <p:cNvPr id="575" name="Google Shape;575;p19"/>
              <p:cNvGrpSpPr/>
              <p:nvPr/>
            </p:nvGrpSpPr>
            <p:grpSpPr>
              <a:xfrm>
                <a:off x="3103270" y="4446724"/>
                <a:ext cx="258064" cy="258064"/>
                <a:chOff x="1371600" y="1885950"/>
                <a:chExt cx="457200" cy="457200"/>
              </a:xfrm>
            </p:grpSpPr>
            <p:sp>
              <p:nvSpPr>
                <p:cNvPr id="576" name="Google Shape;576;p19"/>
                <p:cNvSpPr/>
                <p:nvPr/>
              </p:nvSpPr>
              <p:spPr>
                <a:xfrm>
                  <a:off x="1371600" y="1885950"/>
                  <a:ext cx="457200" cy="457200"/>
                </a:xfrm>
                <a:prstGeom prst="ellipse">
                  <a:avLst/>
                </a:prstGeom>
                <a:noFill/>
                <a:ln cap="flat" cmpd="sng" w="12700">
                  <a:solidFill>
                    <a:srgbClr val="A5A5A5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200"/>
                    <a:buFont typeface="Helvetica Neue"/>
                    <a:buNone/>
                  </a:pPr>
                  <a:r>
                    <a:t/>
                  </a:r>
                  <a:endParaRPr b="0" i="0" sz="1200" u="none" cap="none" strike="noStrike">
                    <a:solidFill>
                      <a:schemeClr val="accent4"/>
                    </a:solidFill>
                    <a:latin typeface="Poppins"/>
                    <a:ea typeface="Poppins"/>
                    <a:cs typeface="Poppins"/>
                    <a:sym typeface="Poppins"/>
                  </a:endParaRPr>
                </a:p>
              </p:txBody>
            </p:sp>
            <p:sp>
              <p:nvSpPr>
                <p:cNvPr id="577" name="Google Shape;577;p19"/>
                <p:cNvSpPr/>
                <p:nvPr/>
              </p:nvSpPr>
              <p:spPr>
                <a:xfrm>
                  <a:off x="1371600" y="1885950"/>
                  <a:ext cx="457200" cy="457200"/>
                </a:xfrm>
                <a:prstGeom prst="pie">
                  <a:avLst>
                    <a:gd fmla="val 16156228" name="adj1"/>
                    <a:gd fmla="val 5361896" name="adj2"/>
                  </a:avLst>
                </a:prstGeom>
                <a:solidFill>
                  <a:srgbClr val="A5A5A5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200"/>
                    <a:buFont typeface="Helvetica Neue"/>
                    <a:buNone/>
                  </a:pPr>
                  <a:r>
                    <a:t/>
                  </a:r>
                  <a:endParaRPr b="0" i="0" sz="1200" u="none" cap="none" strike="noStrike">
                    <a:solidFill>
                      <a:schemeClr val="accent4"/>
                    </a:solidFill>
                    <a:latin typeface="Poppins"/>
                    <a:ea typeface="Poppins"/>
                    <a:cs typeface="Poppins"/>
                    <a:sym typeface="Poppins"/>
                  </a:endParaRPr>
                </a:p>
              </p:txBody>
            </p:sp>
          </p:grpSp>
          <p:sp>
            <p:nvSpPr>
              <p:cNvPr id="578" name="Google Shape;578;p19"/>
              <p:cNvSpPr txBox="1"/>
              <p:nvPr/>
            </p:nvSpPr>
            <p:spPr>
              <a:xfrm>
                <a:off x="3493371" y="4500900"/>
                <a:ext cx="1095860" cy="165471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0" lIns="0" spcFirstLastPara="1" rIns="0" wrap="square" tIns="0">
                <a:sp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accent4"/>
                  </a:buClr>
                  <a:buSzPts val="1200"/>
                  <a:buFont typeface="Noto Sans Symbols"/>
                  <a:buNone/>
                </a:pPr>
                <a:r>
                  <a:rPr b="0" i="0" lang="en-US" sz="1200" u="none" cap="none" strike="noStrike">
                    <a:solidFill>
                      <a:schemeClr val="accent4"/>
                    </a:solidFill>
                    <a:latin typeface="Poppins"/>
                    <a:ea typeface="Poppins"/>
                    <a:cs typeface="Poppins"/>
                    <a:sym typeface="Poppins"/>
                  </a:rPr>
                  <a:t>MEDIUM VALUE</a:t>
                </a:r>
                <a:endParaRPr/>
              </a:p>
            </p:txBody>
          </p:sp>
        </p:grpSp>
      </p:grpSp>
      <p:sp>
        <p:nvSpPr>
          <p:cNvPr id="579" name="Google Shape;579;p19"/>
          <p:cNvSpPr/>
          <p:nvPr/>
        </p:nvSpPr>
        <p:spPr>
          <a:xfrm>
            <a:off x="2365126" y="2360443"/>
            <a:ext cx="288001" cy="288000"/>
          </a:xfrm>
          <a:prstGeom prst="ellipse">
            <a:avLst/>
          </a:prstGeom>
          <a:noFill/>
          <a:ln cap="flat" cmpd="sng" w="12700">
            <a:solidFill>
              <a:srgbClr val="A5A5A5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Helvetica Neue"/>
              <a:buNone/>
            </a:pPr>
            <a:r>
              <a:t/>
            </a:r>
            <a:endParaRPr b="0" i="0" sz="1050" u="none" cap="none" strike="noStrike">
              <a:solidFill>
                <a:schemeClr val="dk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580" name="Google Shape;580;p19"/>
          <p:cNvSpPr/>
          <p:nvPr/>
        </p:nvSpPr>
        <p:spPr>
          <a:xfrm>
            <a:off x="2365126" y="3864168"/>
            <a:ext cx="288001" cy="288000"/>
          </a:xfrm>
          <a:prstGeom prst="ellipse">
            <a:avLst/>
          </a:prstGeom>
          <a:noFill/>
          <a:ln cap="flat" cmpd="sng" w="12700">
            <a:solidFill>
              <a:srgbClr val="A5A5A5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Helvetica Neue"/>
              <a:buNone/>
            </a:pPr>
            <a:r>
              <a:t/>
            </a:r>
            <a:endParaRPr b="0" i="0" sz="1050" u="none" cap="none" strike="noStrike">
              <a:solidFill>
                <a:schemeClr val="dk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581" name="Google Shape;581;p19"/>
          <p:cNvSpPr/>
          <p:nvPr/>
        </p:nvSpPr>
        <p:spPr>
          <a:xfrm>
            <a:off x="3259216" y="4368350"/>
            <a:ext cx="288001" cy="288000"/>
          </a:xfrm>
          <a:prstGeom prst="ellipse">
            <a:avLst/>
          </a:prstGeom>
          <a:noFill/>
          <a:ln cap="flat" cmpd="sng" w="12700">
            <a:solidFill>
              <a:srgbClr val="A5A5A5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Helvetica Neue"/>
              <a:buNone/>
            </a:pPr>
            <a:r>
              <a:t/>
            </a:r>
            <a:endParaRPr b="0" i="0" sz="1050" u="none" cap="none" strike="noStrike">
              <a:solidFill>
                <a:schemeClr val="dk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582" name="Google Shape;582;p19"/>
          <p:cNvSpPr/>
          <p:nvPr/>
        </p:nvSpPr>
        <p:spPr>
          <a:xfrm>
            <a:off x="3259216" y="5363188"/>
            <a:ext cx="288001" cy="288000"/>
          </a:xfrm>
          <a:prstGeom prst="ellipse">
            <a:avLst/>
          </a:prstGeom>
          <a:noFill/>
          <a:ln cap="flat" cmpd="sng" w="12700">
            <a:solidFill>
              <a:srgbClr val="A5A5A5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Helvetica Neue"/>
              <a:buNone/>
            </a:pPr>
            <a:r>
              <a:t/>
            </a:r>
            <a:endParaRPr b="0" i="0" sz="1050" u="none" cap="none" strike="noStrike">
              <a:solidFill>
                <a:schemeClr val="dk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583" name="Google Shape;583;p19"/>
          <p:cNvSpPr/>
          <p:nvPr/>
        </p:nvSpPr>
        <p:spPr>
          <a:xfrm>
            <a:off x="4129704" y="4863214"/>
            <a:ext cx="288001" cy="288000"/>
          </a:xfrm>
          <a:prstGeom prst="ellipse">
            <a:avLst/>
          </a:prstGeom>
          <a:noFill/>
          <a:ln cap="flat" cmpd="sng" w="12700">
            <a:solidFill>
              <a:srgbClr val="A5A5A5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Helvetica Neue"/>
              <a:buNone/>
            </a:pPr>
            <a:r>
              <a:t/>
            </a:r>
            <a:endParaRPr b="0" i="0" sz="1050" u="none" cap="none" strike="noStrike">
              <a:solidFill>
                <a:schemeClr val="dk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584" name="Google Shape;584;p19"/>
          <p:cNvSpPr/>
          <p:nvPr/>
        </p:nvSpPr>
        <p:spPr>
          <a:xfrm>
            <a:off x="4129704" y="3864168"/>
            <a:ext cx="288001" cy="288000"/>
          </a:xfrm>
          <a:prstGeom prst="ellipse">
            <a:avLst/>
          </a:prstGeom>
          <a:noFill/>
          <a:ln cap="flat" cmpd="sng" w="12700">
            <a:solidFill>
              <a:srgbClr val="A5A5A5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Helvetica Neue"/>
              <a:buNone/>
            </a:pPr>
            <a:r>
              <a:t/>
            </a:r>
            <a:endParaRPr b="0" i="0" sz="1050" u="none" cap="none" strike="noStrike">
              <a:solidFill>
                <a:schemeClr val="dk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585" name="Google Shape;585;p19"/>
          <p:cNvSpPr/>
          <p:nvPr/>
        </p:nvSpPr>
        <p:spPr>
          <a:xfrm>
            <a:off x="4988677" y="2856270"/>
            <a:ext cx="288001" cy="288000"/>
          </a:xfrm>
          <a:prstGeom prst="ellipse">
            <a:avLst/>
          </a:prstGeom>
          <a:noFill/>
          <a:ln cap="flat" cmpd="sng" w="12700">
            <a:solidFill>
              <a:srgbClr val="A5A5A5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Helvetica Neue"/>
              <a:buNone/>
            </a:pPr>
            <a:r>
              <a:t/>
            </a:r>
            <a:endParaRPr b="0" i="0" sz="1050" u="none" cap="none" strike="noStrike">
              <a:solidFill>
                <a:schemeClr val="dk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586" name="Google Shape;586;p19"/>
          <p:cNvSpPr/>
          <p:nvPr/>
        </p:nvSpPr>
        <p:spPr>
          <a:xfrm>
            <a:off x="4988677" y="3360410"/>
            <a:ext cx="288001" cy="288000"/>
          </a:xfrm>
          <a:prstGeom prst="ellipse">
            <a:avLst/>
          </a:prstGeom>
          <a:noFill/>
          <a:ln cap="flat" cmpd="sng" w="12700">
            <a:solidFill>
              <a:srgbClr val="A5A5A5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Helvetica Neue"/>
              <a:buNone/>
            </a:pPr>
            <a:r>
              <a:t/>
            </a:r>
            <a:endParaRPr b="0" i="0" sz="1050" u="none" cap="none" strike="noStrike">
              <a:solidFill>
                <a:schemeClr val="dk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587" name="Google Shape;587;p19"/>
          <p:cNvSpPr/>
          <p:nvPr/>
        </p:nvSpPr>
        <p:spPr>
          <a:xfrm>
            <a:off x="5868921" y="4368350"/>
            <a:ext cx="288001" cy="288000"/>
          </a:xfrm>
          <a:prstGeom prst="ellipse">
            <a:avLst/>
          </a:prstGeom>
          <a:noFill/>
          <a:ln cap="flat" cmpd="sng" w="12700">
            <a:solidFill>
              <a:srgbClr val="A5A5A5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Helvetica Neue"/>
              <a:buNone/>
            </a:pPr>
            <a:r>
              <a:t/>
            </a:r>
            <a:endParaRPr b="0" i="0" sz="1050" u="none" cap="none" strike="noStrike">
              <a:solidFill>
                <a:schemeClr val="dk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588" name="Google Shape;588;p19"/>
          <p:cNvSpPr/>
          <p:nvPr/>
        </p:nvSpPr>
        <p:spPr>
          <a:xfrm>
            <a:off x="5868921" y="2360443"/>
            <a:ext cx="288001" cy="288000"/>
          </a:xfrm>
          <a:prstGeom prst="ellipse">
            <a:avLst/>
          </a:prstGeom>
          <a:noFill/>
          <a:ln cap="flat" cmpd="sng" w="12700">
            <a:solidFill>
              <a:srgbClr val="A5A5A5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Helvetica Neue"/>
              <a:buNone/>
            </a:pPr>
            <a:r>
              <a:t/>
            </a:r>
            <a:endParaRPr b="0" i="0" sz="1050" u="none" cap="none" strike="noStrike">
              <a:solidFill>
                <a:schemeClr val="dk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589" name="Google Shape;589;p19"/>
          <p:cNvSpPr/>
          <p:nvPr/>
        </p:nvSpPr>
        <p:spPr>
          <a:xfrm>
            <a:off x="6729267" y="2360443"/>
            <a:ext cx="288001" cy="288000"/>
          </a:xfrm>
          <a:prstGeom prst="ellipse">
            <a:avLst/>
          </a:prstGeom>
          <a:noFill/>
          <a:ln cap="flat" cmpd="sng" w="12700">
            <a:solidFill>
              <a:srgbClr val="A5A5A5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Helvetica Neue"/>
              <a:buNone/>
            </a:pPr>
            <a:r>
              <a:t/>
            </a:r>
            <a:endParaRPr b="0" i="0" sz="1050" u="none" cap="none" strike="noStrike">
              <a:solidFill>
                <a:schemeClr val="dk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590" name="Google Shape;590;p19"/>
          <p:cNvSpPr/>
          <p:nvPr/>
        </p:nvSpPr>
        <p:spPr>
          <a:xfrm>
            <a:off x="6729267" y="3360410"/>
            <a:ext cx="288001" cy="288000"/>
          </a:xfrm>
          <a:prstGeom prst="ellipse">
            <a:avLst/>
          </a:prstGeom>
          <a:noFill/>
          <a:ln cap="flat" cmpd="sng" w="12700">
            <a:solidFill>
              <a:srgbClr val="A5A5A5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Helvetica Neue"/>
              <a:buNone/>
            </a:pPr>
            <a:r>
              <a:t/>
            </a:r>
            <a:endParaRPr b="0" i="0" sz="1050" u="none" cap="none" strike="noStrike">
              <a:solidFill>
                <a:schemeClr val="dk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591" name="Google Shape;591;p19"/>
          <p:cNvSpPr/>
          <p:nvPr/>
        </p:nvSpPr>
        <p:spPr>
          <a:xfrm>
            <a:off x="6729267" y="4863214"/>
            <a:ext cx="288001" cy="288000"/>
          </a:xfrm>
          <a:prstGeom prst="ellipse">
            <a:avLst/>
          </a:prstGeom>
          <a:noFill/>
          <a:ln cap="flat" cmpd="sng" w="12700">
            <a:solidFill>
              <a:srgbClr val="A5A5A5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Helvetica Neue"/>
              <a:buNone/>
            </a:pPr>
            <a:r>
              <a:t/>
            </a:r>
            <a:endParaRPr b="0" i="0" sz="1050" u="none" cap="none" strike="noStrike">
              <a:solidFill>
                <a:schemeClr val="dk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592" name="Google Shape;592;p19"/>
          <p:cNvSpPr/>
          <p:nvPr/>
        </p:nvSpPr>
        <p:spPr>
          <a:xfrm>
            <a:off x="7600286" y="5363188"/>
            <a:ext cx="288001" cy="288000"/>
          </a:xfrm>
          <a:prstGeom prst="ellipse">
            <a:avLst/>
          </a:prstGeom>
          <a:noFill/>
          <a:ln cap="flat" cmpd="sng" w="12700">
            <a:solidFill>
              <a:srgbClr val="A5A5A5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Helvetica Neue"/>
              <a:buNone/>
            </a:pPr>
            <a:r>
              <a:t/>
            </a:r>
            <a:endParaRPr b="0" i="0" sz="1050" u="none" cap="none" strike="noStrike">
              <a:solidFill>
                <a:schemeClr val="dk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593" name="Google Shape;593;p19"/>
          <p:cNvSpPr/>
          <p:nvPr/>
        </p:nvSpPr>
        <p:spPr>
          <a:xfrm>
            <a:off x="7600286" y="3360410"/>
            <a:ext cx="288001" cy="288000"/>
          </a:xfrm>
          <a:prstGeom prst="ellipse">
            <a:avLst/>
          </a:prstGeom>
          <a:noFill/>
          <a:ln cap="flat" cmpd="sng" w="12700">
            <a:solidFill>
              <a:srgbClr val="A5A5A5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Helvetica Neue"/>
              <a:buNone/>
            </a:pPr>
            <a:r>
              <a:t/>
            </a:r>
            <a:endParaRPr b="0" i="0" sz="1050" u="none" cap="none" strike="noStrike">
              <a:solidFill>
                <a:schemeClr val="dk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594" name="Google Shape;594;p19"/>
          <p:cNvSpPr/>
          <p:nvPr/>
        </p:nvSpPr>
        <p:spPr>
          <a:xfrm>
            <a:off x="8487003" y="2856270"/>
            <a:ext cx="288001" cy="288000"/>
          </a:xfrm>
          <a:prstGeom prst="ellipse">
            <a:avLst/>
          </a:prstGeom>
          <a:noFill/>
          <a:ln cap="flat" cmpd="sng" w="12700">
            <a:solidFill>
              <a:srgbClr val="A5A5A5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Helvetica Neue"/>
              <a:buNone/>
            </a:pPr>
            <a:r>
              <a:t/>
            </a:r>
            <a:endParaRPr b="0" i="0" sz="1050" u="none" cap="none" strike="noStrike">
              <a:solidFill>
                <a:schemeClr val="dk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595" name="Google Shape;595;p19"/>
          <p:cNvSpPr/>
          <p:nvPr/>
        </p:nvSpPr>
        <p:spPr>
          <a:xfrm>
            <a:off x="8487003" y="3864168"/>
            <a:ext cx="288001" cy="288000"/>
          </a:xfrm>
          <a:prstGeom prst="ellipse">
            <a:avLst/>
          </a:prstGeom>
          <a:noFill/>
          <a:ln cap="flat" cmpd="sng" w="12700">
            <a:solidFill>
              <a:srgbClr val="A5A5A5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Helvetica Neue"/>
              <a:buNone/>
            </a:pPr>
            <a:r>
              <a:t/>
            </a:r>
            <a:endParaRPr b="0" i="0" sz="1050" u="none" cap="none" strike="noStrike">
              <a:solidFill>
                <a:schemeClr val="dk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596" name="Google Shape;596;p19"/>
          <p:cNvSpPr/>
          <p:nvPr/>
        </p:nvSpPr>
        <p:spPr>
          <a:xfrm>
            <a:off x="9339540" y="4368350"/>
            <a:ext cx="288001" cy="288000"/>
          </a:xfrm>
          <a:prstGeom prst="ellipse">
            <a:avLst/>
          </a:prstGeom>
          <a:noFill/>
          <a:ln cap="flat" cmpd="sng" w="12700">
            <a:solidFill>
              <a:srgbClr val="A5A5A5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Helvetica Neue"/>
              <a:buNone/>
            </a:pPr>
            <a:r>
              <a:t/>
            </a:r>
            <a:endParaRPr b="0" i="0" sz="1050" u="none" cap="none" strike="noStrike">
              <a:solidFill>
                <a:schemeClr val="dk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597" name="Google Shape;597;p19"/>
          <p:cNvSpPr/>
          <p:nvPr/>
        </p:nvSpPr>
        <p:spPr>
          <a:xfrm>
            <a:off x="9339540" y="5363188"/>
            <a:ext cx="288001" cy="288000"/>
          </a:xfrm>
          <a:prstGeom prst="ellipse">
            <a:avLst/>
          </a:prstGeom>
          <a:noFill/>
          <a:ln cap="flat" cmpd="sng" w="12700">
            <a:solidFill>
              <a:srgbClr val="A5A5A5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Helvetica Neue"/>
              <a:buNone/>
            </a:pPr>
            <a:r>
              <a:t/>
            </a:r>
            <a:endParaRPr b="0" i="0" sz="1050" u="none" cap="none" strike="noStrike">
              <a:solidFill>
                <a:schemeClr val="dk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598" name="Google Shape;598;p19"/>
          <p:cNvSpPr/>
          <p:nvPr/>
        </p:nvSpPr>
        <p:spPr>
          <a:xfrm>
            <a:off x="10216434" y="2360443"/>
            <a:ext cx="288001" cy="288000"/>
          </a:xfrm>
          <a:prstGeom prst="ellipse">
            <a:avLst/>
          </a:prstGeom>
          <a:noFill/>
          <a:ln cap="flat" cmpd="sng" w="12700">
            <a:solidFill>
              <a:srgbClr val="A5A5A5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Helvetica Neue"/>
              <a:buNone/>
            </a:pPr>
            <a:r>
              <a:t/>
            </a:r>
            <a:endParaRPr b="0" i="0" sz="1050" u="none" cap="none" strike="noStrike">
              <a:solidFill>
                <a:schemeClr val="dk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599" name="Google Shape;599;p19"/>
          <p:cNvSpPr/>
          <p:nvPr/>
        </p:nvSpPr>
        <p:spPr>
          <a:xfrm>
            <a:off x="10216434" y="3864168"/>
            <a:ext cx="288001" cy="288000"/>
          </a:xfrm>
          <a:prstGeom prst="ellipse">
            <a:avLst/>
          </a:prstGeom>
          <a:noFill/>
          <a:ln cap="flat" cmpd="sng" w="12700">
            <a:solidFill>
              <a:srgbClr val="A5A5A5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Helvetica Neue"/>
              <a:buNone/>
            </a:pPr>
            <a:r>
              <a:t/>
            </a:r>
            <a:endParaRPr b="0" i="0" sz="1050" u="none" cap="none" strike="noStrike">
              <a:solidFill>
                <a:schemeClr val="dk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600" name="Google Shape;600;p19"/>
          <p:cNvSpPr/>
          <p:nvPr/>
        </p:nvSpPr>
        <p:spPr>
          <a:xfrm>
            <a:off x="10216434" y="4863214"/>
            <a:ext cx="288001" cy="288000"/>
          </a:xfrm>
          <a:prstGeom prst="ellipse">
            <a:avLst/>
          </a:prstGeom>
          <a:noFill/>
          <a:ln cap="flat" cmpd="sng" w="12700">
            <a:solidFill>
              <a:srgbClr val="A5A5A5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Helvetica Neue"/>
              <a:buNone/>
            </a:pPr>
            <a:r>
              <a:t/>
            </a:r>
            <a:endParaRPr b="0" i="0" sz="1050" u="none" cap="none" strike="noStrike">
              <a:solidFill>
                <a:schemeClr val="dk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601" name="Google Shape;601;p19"/>
          <p:cNvSpPr/>
          <p:nvPr/>
        </p:nvSpPr>
        <p:spPr>
          <a:xfrm>
            <a:off x="11082334" y="3360410"/>
            <a:ext cx="288001" cy="288000"/>
          </a:xfrm>
          <a:prstGeom prst="ellipse">
            <a:avLst/>
          </a:prstGeom>
          <a:noFill/>
          <a:ln cap="flat" cmpd="sng" w="12700">
            <a:solidFill>
              <a:srgbClr val="A5A5A5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Helvetica Neue"/>
              <a:buNone/>
            </a:pPr>
            <a:r>
              <a:t/>
            </a:r>
            <a:endParaRPr b="0" i="0" sz="1050" u="none" cap="none" strike="noStrike">
              <a:solidFill>
                <a:schemeClr val="dk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grpSp>
        <p:nvGrpSpPr>
          <p:cNvPr id="602" name="Google Shape;602;p19"/>
          <p:cNvGrpSpPr/>
          <p:nvPr/>
        </p:nvGrpSpPr>
        <p:grpSpPr>
          <a:xfrm>
            <a:off x="2365126" y="5363188"/>
            <a:ext cx="288000" cy="288000"/>
            <a:chOff x="5554195" y="6133503"/>
            <a:chExt cx="288000" cy="288000"/>
          </a:xfrm>
        </p:grpSpPr>
        <p:sp>
          <p:nvSpPr>
            <p:cNvPr id="603" name="Google Shape;603;p19"/>
            <p:cNvSpPr/>
            <p:nvPr/>
          </p:nvSpPr>
          <p:spPr>
            <a:xfrm>
              <a:off x="5554195" y="6133503"/>
              <a:ext cx="288000" cy="288000"/>
            </a:xfrm>
            <a:prstGeom prst="ellipse">
              <a:avLst/>
            </a:prstGeom>
            <a:noFill/>
            <a:ln cap="flat" cmpd="sng" w="12700">
              <a:solidFill>
                <a:srgbClr val="A5A5A5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050"/>
                <a:buFont typeface="Helvetica Neue"/>
                <a:buNone/>
              </a:pPr>
              <a:r>
                <a:t/>
              </a:r>
              <a:endParaRPr b="0" i="0" sz="1050" u="none" cap="none" strike="noStrike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604" name="Google Shape;604;p19"/>
            <p:cNvSpPr/>
            <p:nvPr/>
          </p:nvSpPr>
          <p:spPr>
            <a:xfrm>
              <a:off x="5554195" y="6133503"/>
              <a:ext cx="288000" cy="288000"/>
            </a:xfrm>
            <a:prstGeom prst="pie">
              <a:avLst>
                <a:gd fmla="val 16156228" name="adj1"/>
                <a:gd fmla="val 5361896" name="adj2"/>
              </a:avLst>
            </a:prstGeom>
            <a:solidFill>
              <a:srgbClr val="A5A5A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050"/>
                <a:buFont typeface="Helvetica Neue"/>
                <a:buNone/>
              </a:pPr>
              <a:r>
                <a:t/>
              </a:r>
              <a:endParaRPr b="0" i="0" sz="1050" u="none" cap="none" strike="noStrike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</p:grpSp>
      <p:grpSp>
        <p:nvGrpSpPr>
          <p:cNvPr id="605" name="Google Shape;605;p19"/>
          <p:cNvGrpSpPr/>
          <p:nvPr/>
        </p:nvGrpSpPr>
        <p:grpSpPr>
          <a:xfrm>
            <a:off x="2365126" y="3360410"/>
            <a:ext cx="288000" cy="288000"/>
            <a:chOff x="5554195" y="6133503"/>
            <a:chExt cx="288000" cy="288000"/>
          </a:xfrm>
        </p:grpSpPr>
        <p:sp>
          <p:nvSpPr>
            <p:cNvPr id="606" name="Google Shape;606;p19"/>
            <p:cNvSpPr/>
            <p:nvPr/>
          </p:nvSpPr>
          <p:spPr>
            <a:xfrm>
              <a:off x="5554195" y="6133503"/>
              <a:ext cx="288000" cy="288000"/>
            </a:xfrm>
            <a:prstGeom prst="ellipse">
              <a:avLst/>
            </a:prstGeom>
            <a:noFill/>
            <a:ln cap="flat" cmpd="sng" w="12700">
              <a:solidFill>
                <a:srgbClr val="A5A5A5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050"/>
                <a:buFont typeface="Helvetica Neue"/>
                <a:buNone/>
              </a:pPr>
              <a:r>
                <a:t/>
              </a:r>
              <a:endParaRPr b="0" i="0" sz="1050" u="none" cap="none" strike="noStrike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607" name="Google Shape;607;p19"/>
            <p:cNvSpPr/>
            <p:nvPr/>
          </p:nvSpPr>
          <p:spPr>
            <a:xfrm>
              <a:off x="5554195" y="6133503"/>
              <a:ext cx="288000" cy="288000"/>
            </a:xfrm>
            <a:prstGeom prst="pie">
              <a:avLst>
                <a:gd fmla="val 16156228" name="adj1"/>
                <a:gd fmla="val 5361896" name="adj2"/>
              </a:avLst>
            </a:prstGeom>
            <a:solidFill>
              <a:srgbClr val="A5A5A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050"/>
                <a:buFont typeface="Helvetica Neue"/>
                <a:buNone/>
              </a:pPr>
              <a:r>
                <a:t/>
              </a:r>
              <a:endParaRPr b="0" i="0" sz="1050" u="none" cap="none" strike="noStrike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</p:grpSp>
      <p:grpSp>
        <p:nvGrpSpPr>
          <p:cNvPr id="608" name="Google Shape;608;p19"/>
          <p:cNvGrpSpPr/>
          <p:nvPr/>
        </p:nvGrpSpPr>
        <p:grpSpPr>
          <a:xfrm>
            <a:off x="3259216" y="2856270"/>
            <a:ext cx="288000" cy="288000"/>
            <a:chOff x="5554195" y="6133503"/>
            <a:chExt cx="288000" cy="288000"/>
          </a:xfrm>
        </p:grpSpPr>
        <p:sp>
          <p:nvSpPr>
            <p:cNvPr id="609" name="Google Shape;609;p19"/>
            <p:cNvSpPr/>
            <p:nvPr/>
          </p:nvSpPr>
          <p:spPr>
            <a:xfrm>
              <a:off x="5554195" y="6133503"/>
              <a:ext cx="288000" cy="288000"/>
            </a:xfrm>
            <a:prstGeom prst="ellipse">
              <a:avLst/>
            </a:prstGeom>
            <a:noFill/>
            <a:ln cap="flat" cmpd="sng" w="12700">
              <a:solidFill>
                <a:srgbClr val="A5A5A5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050"/>
                <a:buFont typeface="Helvetica Neue"/>
                <a:buNone/>
              </a:pPr>
              <a:r>
                <a:t/>
              </a:r>
              <a:endParaRPr b="0" i="0" sz="1050" u="none" cap="none" strike="noStrike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610" name="Google Shape;610;p19"/>
            <p:cNvSpPr/>
            <p:nvPr/>
          </p:nvSpPr>
          <p:spPr>
            <a:xfrm>
              <a:off x="5554195" y="6133503"/>
              <a:ext cx="288000" cy="288000"/>
            </a:xfrm>
            <a:prstGeom prst="pie">
              <a:avLst>
                <a:gd fmla="val 16156228" name="adj1"/>
                <a:gd fmla="val 5361896" name="adj2"/>
              </a:avLst>
            </a:prstGeom>
            <a:solidFill>
              <a:srgbClr val="A5A5A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050"/>
                <a:buFont typeface="Helvetica Neue"/>
                <a:buNone/>
              </a:pPr>
              <a:r>
                <a:t/>
              </a:r>
              <a:endParaRPr b="0" i="0" sz="1050" u="none" cap="none" strike="noStrike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</p:grpSp>
      <p:grpSp>
        <p:nvGrpSpPr>
          <p:cNvPr id="611" name="Google Shape;611;p19"/>
          <p:cNvGrpSpPr/>
          <p:nvPr/>
        </p:nvGrpSpPr>
        <p:grpSpPr>
          <a:xfrm>
            <a:off x="4129704" y="4368350"/>
            <a:ext cx="288000" cy="288000"/>
            <a:chOff x="5554195" y="6133503"/>
            <a:chExt cx="288000" cy="288000"/>
          </a:xfrm>
        </p:grpSpPr>
        <p:sp>
          <p:nvSpPr>
            <p:cNvPr id="612" name="Google Shape;612;p19"/>
            <p:cNvSpPr/>
            <p:nvPr/>
          </p:nvSpPr>
          <p:spPr>
            <a:xfrm>
              <a:off x="5554195" y="6133503"/>
              <a:ext cx="288000" cy="288000"/>
            </a:xfrm>
            <a:prstGeom prst="ellipse">
              <a:avLst/>
            </a:prstGeom>
            <a:noFill/>
            <a:ln cap="flat" cmpd="sng" w="12700">
              <a:solidFill>
                <a:srgbClr val="A5A5A5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050"/>
                <a:buFont typeface="Helvetica Neue"/>
                <a:buNone/>
              </a:pPr>
              <a:r>
                <a:t/>
              </a:r>
              <a:endParaRPr b="0" i="0" sz="1050" u="none" cap="none" strike="noStrike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613" name="Google Shape;613;p19"/>
            <p:cNvSpPr/>
            <p:nvPr/>
          </p:nvSpPr>
          <p:spPr>
            <a:xfrm>
              <a:off x="5554195" y="6133503"/>
              <a:ext cx="288000" cy="288000"/>
            </a:xfrm>
            <a:prstGeom prst="pie">
              <a:avLst>
                <a:gd fmla="val 16156228" name="adj1"/>
                <a:gd fmla="val 5361896" name="adj2"/>
              </a:avLst>
            </a:prstGeom>
            <a:solidFill>
              <a:srgbClr val="A5A5A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050"/>
                <a:buFont typeface="Helvetica Neue"/>
                <a:buNone/>
              </a:pPr>
              <a:r>
                <a:t/>
              </a:r>
              <a:endParaRPr b="0" i="0" sz="1050" u="none" cap="none" strike="noStrike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</p:grpSp>
      <p:grpSp>
        <p:nvGrpSpPr>
          <p:cNvPr id="614" name="Google Shape;614;p19"/>
          <p:cNvGrpSpPr/>
          <p:nvPr/>
        </p:nvGrpSpPr>
        <p:grpSpPr>
          <a:xfrm>
            <a:off x="4988677" y="2360443"/>
            <a:ext cx="288000" cy="288000"/>
            <a:chOff x="5554195" y="6133503"/>
            <a:chExt cx="288000" cy="288000"/>
          </a:xfrm>
        </p:grpSpPr>
        <p:sp>
          <p:nvSpPr>
            <p:cNvPr id="615" name="Google Shape;615;p19"/>
            <p:cNvSpPr/>
            <p:nvPr/>
          </p:nvSpPr>
          <p:spPr>
            <a:xfrm>
              <a:off x="5554195" y="6133503"/>
              <a:ext cx="288000" cy="288000"/>
            </a:xfrm>
            <a:prstGeom prst="ellipse">
              <a:avLst/>
            </a:prstGeom>
            <a:noFill/>
            <a:ln cap="flat" cmpd="sng" w="12700">
              <a:solidFill>
                <a:srgbClr val="A5A5A5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050"/>
                <a:buFont typeface="Helvetica Neue"/>
                <a:buNone/>
              </a:pPr>
              <a:r>
                <a:t/>
              </a:r>
              <a:endParaRPr b="0" i="0" sz="1050" u="none" cap="none" strike="noStrike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616" name="Google Shape;616;p19"/>
            <p:cNvSpPr/>
            <p:nvPr/>
          </p:nvSpPr>
          <p:spPr>
            <a:xfrm>
              <a:off x="5554195" y="6133503"/>
              <a:ext cx="288000" cy="288000"/>
            </a:xfrm>
            <a:prstGeom prst="pie">
              <a:avLst>
                <a:gd fmla="val 16156228" name="adj1"/>
                <a:gd fmla="val 5361896" name="adj2"/>
              </a:avLst>
            </a:prstGeom>
            <a:solidFill>
              <a:srgbClr val="A5A5A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050"/>
                <a:buFont typeface="Helvetica Neue"/>
                <a:buNone/>
              </a:pPr>
              <a:r>
                <a:t/>
              </a:r>
              <a:endParaRPr b="0" i="0" sz="1050" u="none" cap="none" strike="noStrike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</p:grpSp>
      <p:grpSp>
        <p:nvGrpSpPr>
          <p:cNvPr id="617" name="Google Shape;617;p19"/>
          <p:cNvGrpSpPr/>
          <p:nvPr/>
        </p:nvGrpSpPr>
        <p:grpSpPr>
          <a:xfrm>
            <a:off x="5868921" y="3864168"/>
            <a:ext cx="288000" cy="288000"/>
            <a:chOff x="5554195" y="6133503"/>
            <a:chExt cx="288000" cy="288000"/>
          </a:xfrm>
        </p:grpSpPr>
        <p:sp>
          <p:nvSpPr>
            <p:cNvPr id="618" name="Google Shape;618;p19"/>
            <p:cNvSpPr/>
            <p:nvPr/>
          </p:nvSpPr>
          <p:spPr>
            <a:xfrm>
              <a:off x="5554195" y="6133503"/>
              <a:ext cx="288000" cy="288000"/>
            </a:xfrm>
            <a:prstGeom prst="ellipse">
              <a:avLst/>
            </a:prstGeom>
            <a:noFill/>
            <a:ln cap="flat" cmpd="sng" w="12700">
              <a:solidFill>
                <a:srgbClr val="A5A5A5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050"/>
                <a:buFont typeface="Helvetica Neue"/>
                <a:buNone/>
              </a:pPr>
              <a:r>
                <a:t/>
              </a:r>
              <a:endParaRPr b="0" i="0" sz="1050" u="none" cap="none" strike="noStrike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619" name="Google Shape;619;p19"/>
            <p:cNvSpPr/>
            <p:nvPr/>
          </p:nvSpPr>
          <p:spPr>
            <a:xfrm>
              <a:off x="5554195" y="6133503"/>
              <a:ext cx="288000" cy="288000"/>
            </a:xfrm>
            <a:prstGeom prst="pie">
              <a:avLst>
                <a:gd fmla="val 16156228" name="adj1"/>
                <a:gd fmla="val 5361896" name="adj2"/>
              </a:avLst>
            </a:prstGeom>
            <a:solidFill>
              <a:srgbClr val="A5A5A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050"/>
                <a:buFont typeface="Helvetica Neue"/>
                <a:buNone/>
              </a:pPr>
              <a:r>
                <a:t/>
              </a:r>
              <a:endParaRPr b="0" i="0" sz="1050" u="none" cap="none" strike="noStrike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</p:grpSp>
      <p:grpSp>
        <p:nvGrpSpPr>
          <p:cNvPr id="620" name="Google Shape;620;p19"/>
          <p:cNvGrpSpPr/>
          <p:nvPr/>
        </p:nvGrpSpPr>
        <p:grpSpPr>
          <a:xfrm>
            <a:off x="6729267" y="5363188"/>
            <a:ext cx="288000" cy="288000"/>
            <a:chOff x="5554195" y="6133503"/>
            <a:chExt cx="288000" cy="288000"/>
          </a:xfrm>
        </p:grpSpPr>
        <p:sp>
          <p:nvSpPr>
            <p:cNvPr id="621" name="Google Shape;621;p19"/>
            <p:cNvSpPr/>
            <p:nvPr/>
          </p:nvSpPr>
          <p:spPr>
            <a:xfrm>
              <a:off x="5554195" y="6133503"/>
              <a:ext cx="288000" cy="288000"/>
            </a:xfrm>
            <a:prstGeom prst="ellipse">
              <a:avLst/>
            </a:prstGeom>
            <a:noFill/>
            <a:ln cap="flat" cmpd="sng" w="12700">
              <a:solidFill>
                <a:srgbClr val="A5A5A5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050"/>
                <a:buFont typeface="Helvetica Neue"/>
                <a:buNone/>
              </a:pPr>
              <a:r>
                <a:t/>
              </a:r>
              <a:endParaRPr b="0" i="0" sz="1050" u="none" cap="none" strike="noStrike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622" name="Google Shape;622;p19"/>
            <p:cNvSpPr/>
            <p:nvPr/>
          </p:nvSpPr>
          <p:spPr>
            <a:xfrm>
              <a:off x="5554195" y="6133503"/>
              <a:ext cx="288000" cy="288000"/>
            </a:xfrm>
            <a:prstGeom prst="pie">
              <a:avLst>
                <a:gd fmla="val 16156228" name="adj1"/>
                <a:gd fmla="val 5361896" name="adj2"/>
              </a:avLst>
            </a:prstGeom>
            <a:solidFill>
              <a:srgbClr val="A5A5A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050"/>
                <a:buFont typeface="Helvetica Neue"/>
                <a:buNone/>
              </a:pPr>
              <a:r>
                <a:t/>
              </a:r>
              <a:endParaRPr b="0" i="0" sz="1050" u="none" cap="none" strike="noStrike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</p:grpSp>
      <p:grpSp>
        <p:nvGrpSpPr>
          <p:cNvPr id="623" name="Google Shape;623;p19"/>
          <p:cNvGrpSpPr/>
          <p:nvPr/>
        </p:nvGrpSpPr>
        <p:grpSpPr>
          <a:xfrm>
            <a:off x="7600286" y="4863214"/>
            <a:ext cx="288000" cy="288000"/>
            <a:chOff x="5554195" y="6133503"/>
            <a:chExt cx="288000" cy="288000"/>
          </a:xfrm>
        </p:grpSpPr>
        <p:sp>
          <p:nvSpPr>
            <p:cNvPr id="624" name="Google Shape;624;p19"/>
            <p:cNvSpPr/>
            <p:nvPr/>
          </p:nvSpPr>
          <p:spPr>
            <a:xfrm>
              <a:off x="5554195" y="6133503"/>
              <a:ext cx="288000" cy="288000"/>
            </a:xfrm>
            <a:prstGeom prst="ellipse">
              <a:avLst/>
            </a:prstGeom>
            <a:noFill/>
            <a:ln cap="flat" cmpd="sng" w="12700">
              <a:solidFill>
                <a:srgbClr val="A5A5A5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050"/>
                <a:buFont typeface="Helvetica Neue"/>
                <a:buNone/>
              </a:pPr>
              <a:r>
                <a:t/>
              </a:r>
              <a:endParaRPr b="0" i="0" sz="1050" u="none" cap="none" strike="noStrike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625" name="Google Shape;625;p19"/>
            <p:cNvSpPr/>
            <p:nvPr/>
          </p:nvSpPr>
          <p:spPr>
            <a:xfrm>
              <a:off x="5554195" y="6133503"/>
              <a:ext cx="288000" cy="288000"/>
            </a:xfrm>
            <a:prstGeom prst="pie">
              <a:avLst>
                <a:gd fmla="val 16156228" name="adj1"/>
                <a:gd fmla="val 5361896" name="adj2"/>
              </a:avLst>
            </a:prstGeom>
            <a:solidFill>
              <a:srgbClr val="A5A5A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050"/>
                <a:buFont typeface="Helvetica Neue"/>
                <a:buNone/>
              </a:pPr>
              <a:r>
                <a:t/>
              </a:r>
              <a:endParaRPr b="0" i="0" sz="1050" u="none" cap="none" strike="noStrike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</p:grpSp>
      <p:grpSp>
        <p:nvGrpSpPr>
          <p:cNvPr id="626" name="Google Shape;626;p19"/>
          <p:cNvGrpSpPr/>
          <p:nvPr/>
        </p:nvGrpSpPr>
        <p:grpSpPr>
          <a:xfrm>
            <a:off x="8487003" y="3360410"/>
            <a:ext cx="288000" cy="288000"/>
            <a:chOff x="5554195" y="6133503"/>
            <a:chExt cx="288000" cy="288000"/>
          </a:xfrm>
        </p:grpSpPr>
        <p:sp>
          <p:nvSpPr>
            <p:cNvPr id="627" name="Google Shape;627;p19"/>
            <p:cNvSpPr/>
            <p:nvPr/>
          </p:nvSpPr>
          <p:spPr>
            <a:xfrm>
              <a:off x="5554195" y="6133503"/>
              <a:ext cx="288000" cy="288000"/>
            </a:xfrm>
            <a:prstGeom prst="ellipse">
              <a:avLst/>
            </a:prstGeom>
            <a:noFill/>
            <a:ln cap="flat" cmpd="sng" w="12700">
              <a:solidFill>
                <a:srgbClr val="A5A5A5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050"/>
                <a:buFont typeface="Helvetica Neue"/>
                <a:buNone/>
              </a:pPr>
              <a:r>
                <a:t/>
              </a:r>
              <a:endParaRPr b="0" i="0" sz="1050" u="none" cap="none" strike="noStrike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628" name="Google Shape;628;p19"/>
            <p:cNvSpPr/>
            <p:nvPr/>
          </p:nvSpPr>
          <p:spPr>
            <a:xfrm>
              <a:off x="5554195" y="6133503"/>
              <a:ext cx="288000" cy="288000"/>
            </a:xfrm>
            <a:prstGeom prst="pie">
              <a:avLst>
                <a:gd fmla="val 16156228" name="adj1"/>
                <a:gd fmla="val 5361896" name="adj2"/>
              </a:avLst>
            </a:prstGeom>
            <a:solidFill>
              <a:srgbClr val="A5A5A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050"/>
                <a:buFont typeface="Helvetica Neue"/>
                <a:buNone/>
              </a:pPr>
              <a:r>
                <a:t/>
              </a:r>
              <a:endParaRPr b="0" i="0" sz="1050" u="none" cap="none" strike="noStrike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</p:grpSp>
      <p:grpSp>
        <p:nvGrpSpPr>
          <p:cNvPr id="629" name="Google Shape;629;p19"/>
          <p:cNvGrpSpPr/>
          <p:nvPr/>
        </p:nvGrpSpPr>
        <p:grpSpPr>
          <a:xfrm>
            <a:off x="9339540" y="4863214"/>
            <a:ext cx="288000" cy="288000"/>
            <a:chOff x="5554195" y="6133503"/>
            <a:chExt cx="288000" cy="288000"/>
          </a:xfrm>
        </p:grpSpPr>
        <p:sp>
          <p:nvSpPr>
            <p:cNvPr id="630" name="Google Shape;630;p19"/>
            <p:cNvSpPr/>
            <p:nvPr/>
          </p:nvSpPr>
          <p:spPr>
            <a:xfrm>
              <a:off x="5554195" y="6133503"/>
              <a:ext cx="288000" cy="288000"/>
            </a:xfrm>
            <a:prstGeom prst="ellipse">
              <a:avLst/>
            </a:prstGeom>
            <a:noFill/>
            <a:ln cap="flat" cmpd="sng" w="12700">
              <a:solidFill>
                <a:srgbClr val="A5A5A5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050"/>
                <a:buFont typeface="Helvetica Neue"/>
                <a:buNone/>
              </a:pPr>
              <a:r>
                <a:t/>
              </a:r>
              <a:endParaRPr b="0" i="0" sz="1050" u="none" cap="none" strike="noStrike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631" name="Google Shape;631;p19"/>
            <p:cNvSpPr/>
            <p:nvPr/>
          </p:nvSpPr>
          <p:spPr>
            <a:xfrm>
              <a:off x="5554195" y="6133503"/>
              <a:ext cx="288000" cy="288000"/>
            </a:xfrm>
            <a:prstGeom prst="pie">
              <a:avLst>
                <a:gd fmla="val 16156228" name="adj1"/>
                <a:gd fmla="val 5361896" name="adj2"/>
              </a:avLst>
            </a:prstGeom>
            <a:solidFill>
              <a:srgbClr val="A5A5A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050"/>
                <a:buFont typeface="Helvetica Neue"/>
                <a:buNone/>
              </a:pPr>
              <a:r>
                <a:t/>
              </a:r>
              <a:endParaRPr b="0" i="0" sz="1050" u="none" cap="none" strike="noStrike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</p:grpSp>
      <p:grpSp>
        <p:nvGrpSpPr>
          <p:cNvPr id="632" name="Google Shape;632;p19"/>
          <p:cNvGrpSpPr/>
          <p:nvPr/>
        </p:nvGrpSpPr>
        <p:grpSpPr>
          <a:xfrm>
            <a:off x="10216434" y="2856270"/>
            <a:ext cx="288000" cy="288000"/>
            <a:chOff x="5554195" y="6133503"/>
            <a:chExt cx="288000" cy="288000"/>
          </a:xfrm>
        </p:grpSpPr>
        <p:sp>
          <p:nvSpPr>
            <p:cNvPr id="633" name="Google Shape;633;p19"/>
            <p:cNvSpPr/>
            <p:nvPr/>
          </p:nvSpPr>
          <p:spPr>
            <a:xfrm>
              <a:off x="5554195" y="6133503"/>
              <a:ext cx="288000" cy="288000"/>
            </a:xfrm>
            <a:prstGeom prst="ellipse">
              <a:avLst/>
            </a:prstGeom>
            <a:noFill/>
            <a:ln cap="flat" cmpd="sng" w="12700">
              <a:solidFill>
                <a:srgbClr val="A5A5A5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050"/>
                <a:buFont typeface="Helvetica Neue"/>
                <a:buNone/>
              </a:pPr>
              <a:r>
                <a:t/>
              </a:r>
              <a:endParaRPr b="0" i="0" sz="1050" u="none" cap="none" strike="noStrike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634" name="Google Shape;634;p19"/>
            <p:cNvSpPr/>
            <p:nvPr/>
          </p:nvSpPr>
          <p:spPr>
            <a:xfrm>
              <a:off x="5554195" y="6133503"/>
              <a:ext cx="288000" cy="288000"/>
            </a:xfrm>
            <a:prstGeom prst="pie">
              <a:avLst>
                <a:gd fmla="val 16156228" name="adj1"/>
                <a:gd fmla="val 5361896" name="adj2"/>
              </a:avLst>
            </a:prstGeom>
            <a:solidFill>
              <a:srgbClr val="A5A5A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050"/>
                <a:buFont typeface="Helvetica Neue"/>
                <a:buNone/>
              </a:pPr>
              <a:r>
                <a:t/>
              </a:r>
              <a:endParaRPr b="0" i="0" sz="1050" u="none" cap="none" strike="noStrike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</p:grpSp>
      <p:grpSp>
        <p:nvGrpSpPr>
          <p:cNvPr id="635" name="Google Shape;635;p19"/>
          <p:cNvGrpSpPr/>
          <p:nvPr/>
        </p:nvGrpSpPr>
        <p:grpSpPr>
          <a:xfrm>
            <a:off x="11082334" y="4863214"/>
            <a:ext cx="288000" cy="288000"/>
            <a:chOff x="5554195" y="6133503"/>
            <a:chExt cx="288000" cy="288000"/>
          </a:xfrm>
        </p:grpSpPr>
        <p:sp>
          <p:nvSpPr>
            <p:cNvPr id="636" name="Google Shape;636;p19"/>
            <p:cNvSpPr/>
            <p:nvPr/>
          </p:nvSpPr>
          <p:spPr>
            <a:xfrm>
              <a:off x="5554195" y="6133503"/>
              <a:ext cx="288000" cy="288000"/>
            </a:xfrm>
            <a:prstGeom prst="ellipse">
              <a:avLst/>
            </a:prstGeom>
            <a:noFill/>
            <a:ln cap="flat" cmpd="sng" w="12700">
              <a:solidFill>
                <a:srgbClr val="A5A5A5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050"/>
                <a:buFont typeface="Helvetica Neue"/>
                <a:buNone/>
              </a:pPr>
              <a:r>
                <a:t/>
              </a:r>
              <a:endParaRPr b="0" i="0" sz="1050" u="none" cap="none" strike="noStrike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637" name="Google Shape;637;p19"/>
            <p:cNvSpPr/>
            <p:nvPr/>
          </p:nvSpPr>
          <p:spPr>
            <a:xfrm>
              <a:off x="5554195" y="6133503"/>
              <a:ext cx="288000" cy="288000"/>
            </a:xfrm>
            <a:prstGeom prst="pie">
              <a:avLst>
                <a:gd fmla="val 16156228" name="adj1"/>
                <a:gd fmla="val 5361896" name="adj2"/>
              </a:avLst>
            </a:prstGeom>
            <a:solidFill>
              <a:srgbClr val="A5A5A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050"/>
                <a:buFont typeface="Helvetica Neue"/>
                <a:buNone/>
              </a:pPr>
              <a:r>
                <a:t/>
              </a:r>
              <a:endParaRPr b="0" i="0" sz="1050" u="none" cap="none" strike="noStrike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</p:grpSp>
      <p:sp>
        <p:nvSpPr>
          <p:cNvPr id="638" name="Google Shape;638;p19"/>
          <p:cNvSpPr/>
          <p:nvPr/>
        </p:nvSpPr>
        <p:spPr>
          <a:xfrm>
            <a:off x="2371171" y="2856270"/>
            <a:ext cx="288000" cy="288000"/>
          </a:xfrm>
          <a:prstGeom prst="ellipse">
            <a:avLst/>
          </a:prstGeom>
          <a:solidFill>
            <a:srgbClr val="A5A5A5"/>
          </a:solidFill>
          <a:ln cap="flat" cmpd="sng" w="12700">
            <a:solidFill>
              <a:srgbClr val="A5A5A5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Helvetica Neue"/>
              <a:buNone/>
            </a:pPr>
            <a:r>
              <a:t/>
            </a:r>
            <a:endParaRPr b="0" i="0" sz="1050" u="none" cap="none" strike="noStrike">
              <a:solidFill>
                <a:schemeClr val="dk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639" name="Google Shape;639;p19"/>
          <p:cNvSpPr/>
          <p:nvPr/>
        </p:nvSpPr>
        <p:spPr>
          <a:xfrm>
            <a:off x="3259216" y="3864168"/>
            <a:ext cx="288000" cy="288000"/>
          </a:xfrm>
          <a:prstGeom prst="ellipse">
            <a:avLst/>
          </a:prstGeom>
          <a:solidFill>
            <a:srgbClr val="A5A5A5"/>
          </a:solidFill>
          <a:ln cap="flat" cmpd="sng" w="12700">
            <a:solidFill>
              <a:srgbClr val="A5A5A5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Helvetica Neue"/>
              <a:buNone/>
            </a:pPr>
            <a:r>
              <a:t/>
            </a:r>
            <a:endParaRPr b="0" i="0" sz="1050" u="none" cap="none" strike="noStrike">
              <a:solidFill>
                <a:schemeClr val="dk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640" name="Google Shape;640;p19"/>
          <p:cNvSpPr/>
          <p:nvPr/>
        </p:nvSpPr>
        <p:spPr>
          <a:xfrm>
            <a:off x="4129704" y="5363188"/>
            <a:ext cx="288000" cy="288000"/>
          </a:xfrm>
          <a:prstGeom prst="ellipse">
            <a:avLst/>
          </a:prstGeom>
          <a:solidFill>
            <a:srgbClr val="A5A5A5"/>
          </a:solidFill>
          <a:ln cap="flat" cmpd="sng" w="12700">
            <a:solidFill>
              <a:srgbClr val="A5A5A5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Helvetica Neue"/>
              <a:buNone/>
            </a:pPr>
            <a:r>
              <a:t/>
            </a:r>
            <a:endParaRPr b="0" i="0" sz="1050" u="none" cap="none" strike="noStrike">
              <a:solidFill>
                <a:schemeClr val="dk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641" name="Google Shape;641;p19"/>
          <p:cNvSpPr/>
          <p:nvPr/>
        </p:nvSpPr>
        <p:spPr>
          <a:xfrm>
            <a:off x="4129704" y="2360443"/>
            <a:ext cx="288000" cy="288000"/>
          </a:xfrm>
          <a:prstGeom prst="ellipse">
            <a:avLst/>
          </a:prstGeom>
          <a:solidFill>
            <a:srgbClr val="A5A5A5"/>
          </a:solidFill>
          <a:ln cap="flat" cmpd="sng" w="12700">
            <a:solidFill>
              <a:srgbClr val="A5A5A5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Helvetica Neue"/>
              <a:buNone/>
            </a:pPr>
            <a:r>
              <a:t/>
            </a:r>
            <a:endParaRPr b="0" i="0" sz="1050" u="none" cap="none" strike="noStrike">
              <a:solidFill>
                <a:schemeClr val="dk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642" name="Google Shape;642;p19"/>
          <p:cNvSpPr/>
          <p:nvPr/>
        </p:nvSpPr>
        <p:spPr>
          <a:xfrm>
            <a:off x="4988677" y="4368350"/>
            <a:ext cx="288000" cy="288000"/>
          </a:xfrm>
          <a:prstGeom prst="ellipse">
            <a:avLst/>
          </a:prstGeom>
          <a:solidFill>
            <a:srgbClr val="A5A5A5"/>
          </a:solidFill>
          <a:ln cap="flat" cmpd="sng" w="12700">
            <a:solidFill>
              <a:srgbClr val="A5A5A5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Helvetica Neue"/>
              <a:buNone/>
            </a:pPr>
            <a:r>
              <a:t/>
            </a:r>
            <a:endParaRPr b="0" i="0" sz="1050" u="none" cap="none" strike="noStrike">
              <a:solidFill>
                <a:schemeClr val="dk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643" name="Google Shape;643;p19"/>
          <p:cNvSpPr/>
          <p:nvPr/>
        </p:nvSpPr>
        <p:spPr>
          <a:xfrm>
            <a:off x="5868921" y="2856270"/>
            <a:ext cx="288000" cy="288000"/>
          </a:xfrm>
          <a:prstGeom prst="ellipse">
            <a:avLst/>
          </a:prstGeom>
          <a:solidFill>
            <a:srgbClr val="A5A5A5"/>
          </a:solidFill>
          <a:ln cap="flat" cmpd="sng" w="12700">
            <a:solidFill>
              <a:srgbClr val="A5A5A5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Helvetica Neue"/>
              <a:buNone/>
            </a:pPr>
            <a:r>
              <a:t/>
            </a:r>
            <a:endParaRPr b="0" i="0" sz="1050" u="none" cap="none" strike="noStrike">
              <a:solidFill>
                <a:schemeClr val="dk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644" name="Google Shape;644;p19"/>
          <p:cNvSpPr/>
          <p:nvPr/>
        </p:nvSpPr>
        <p:spPr>
          <a:xfrm>
            <a:off x="6729267" y="2856270"/>
            <a:ext cx="288000" cy="288000"/>
          </a:xfrm>
          <a:prstGeom prst="ellipse">
            <a:avLst/>
          </a:prstGeom>
          <a:solidFill>
            <a:srgbClr val="A5A5A5"/>
          </a:solidFill>
          <a:ln cap="flat" cmpd="sng" w="12700">
            <a:solidFill>
              <a:srgbClr val="A5A5A5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Helvetica Neue"/>
              <a:buNone/>
            </a:pPr>
            <a:r>
              <a:t/>
            </a:r>
            <a:endParaRPr b="0" i="0" sz="1050" u="none" cap="none" strike="noStrike">
              <a:solidFill>
                <a:schemeClr val="dk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645" name="Google Shape;645;p19"/>
          <p:cNvSpPr/>
          <p:nvPr/>
        </p:nvSpPr>
        <p:spPr>
          <a:xfrm>
            <a:off x="7600286" y="2360443"/>
            <a:ext cx="288000" cy="288000"/>
          </a:xfrm>
          <a:prstGeom prst="ellipse">
            <a:avLst/>
          </a:prstGeom>
          <a:solidFill>
            <a:srgbClr val="A5A5A5"/>
          </a:solidFill>
          <a:ln cap="flat" cmpd="sng" w="12700">
            <a:solidFill>
              <a:srgbClr val="A5A5A5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Helvetica Neue"/>
              <a:buNone/>
            </a:pPr>
            <a:r>
              <a:t/>
            </a:r>
            <a:endParaRPr b="0" i="0" sz="1050" u="none" cap="none" strike="noStrike">
              <a:solidFill>
                <a:schemeClr val="dk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646" name="Google Shape;646;p19"/>
          <p:cNvSpPr/>
          <p:nvPr/>
        </p:nvSpPr>
        <p:spPr>
          <a:xfrm>
            <a:off x="8487003" y="4368350"/>
            <a:ext cx="288000" cy="288000"/>
          </a:xfrm>
          <a:prstGeom prst="ellipse">
            <a:avLst/>
          </a:prstGeom>
          <a:solidFill>
            <a:srgbClr val="A5A5A5"/>
          </a:solidFill>
          <a:ln cap="flat" cmpd="sng" w="12700">
            <a:solidFill>
              <a:srgbClr val="A5A5A5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Helvetica Neue"/>
              <a:buNone/>
            </a:pPr>
            <a:r>
              <a:t/>
            </a:r>
            <a:endParaRPr b="0" i="0" sz="1050" u="none" cap="none" strike="noStrike">
              <a:solidFill>
                <a:schemeClr val="dk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647" name="Google Shape;647;p19"/>
          <p:cNvSpPr/>
          <p:nvPr/>
        </p:nvSpPr>
        <p:spPr>
          <a:xfrm>
            <a:off x="9339540" y="2360443"/>
            <a:ext cx="288000" cy="288000"/>
          </a:xfrm>
          <a:prstGeom prst="ellipse">
            <a:avLst/>
          </a:prstGeom>
          <a:solidFill>
            <a:srgbClr val="A5A5A5"/>
          </a:solidFill>
          <a:ln cap="flat" cmpd="sng" w="12700">
            <a:solidFill>
              <a:srgbClr val="A5A5A5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Helvetica Neue"/>
              <a:buNone/>
            </a:pPr>
            <a:r>
              <a:t/>
            </a:r>
            <a:endParaRPr b="0" i="0" sz="1050" u="none" cap="none" strike="noStrike">
              <a:solidFill>
                <a:schemeClr val="dk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648" name="Google Shape;648;p19"/>
          <p:cNvSpPr/>
          <p:nvPr/>
        </p:nvSpPr>
        <p:spPr>
          <a:xfrm>
            <a:off x="11082334" y="3864168"/>
            <a:ext cx="288000" cy="288000"/>
          </a:xfrm>
          <a:prstGeom prst="ellipse">
            <a:avLst/>
          </a:prstGeom>
          <a:solidFill>
            <a:srgbClr val="A5A5A5"/>
          </a:solidFill>
          <a:ln cap="flat" cmpd="sng" w="12700">
            <a:solidFill>
              <a:srgbClr val="A5A5A5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Helvetica Neue"/>
              <a:buNone/>
            </a:pPr>
            <a:r>
              <a:t/>
            </a:r>
            <a:endParaRPr b="0" i="0" sz="1050" u="none" cap="none" strike="noStrike">
              <a:solidFill>
                <a:schemeClr val="dk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649" name="Google Shape;649;p19"/>
          <p:cNvSpPr/>
          <p:nvPr/>
        </p:nvSpPr>
        <p:spPr>
          <a:xfrm>
            <a:off x="11082334" y="5363188"/>
            <a:ext cx="288000" cy="288000"/>
          </a:xfrm>
          <a:prstGeom prst="ellipse">
            <a:avLst/>
          </a:prstGeom>
          <a:solidFill>
            <a:srgbClr val="A5A5A5"/>
          </a:solidFill>
          <a:ln cap="flat" cmpd="sng" w="12700">
            <a:solidFill>
              <a:srgbClr val="A5A5A5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Helvetica Neue"/>
              <a:buNone/>
            </a:pPr>
            <a:r>
              <a:t/>
            </a:r>
            <a:endParaRPr b="0" i="0" sz="1050" u="none" cap="none" strike="noStrike">
              <a:solidFill>
                <a:schemeClr val="dk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7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6"/>
          <p:cNvSpPr/>
          <p:nvPr/>
        </p:nvSpPr>
        <p:spPr>
          <a:xfrm>
            <a:off x="738079" y="-1487350"/>
            <a:ext cx="10715842" cy="9832700"/>
          </a:xfrm>
          <a:prstGeom prst="ellipse">
            <a:avLst/>
          </a:prstGeom>
          <a:solidFill>
            <a:srgbClr val="D8D8D8">
              <a:alpha val="29800"/>
            </a:srgbClr>
          </a:solidFill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Helvetica Neue"/>
              <a:buNone/>
            </a:pPr>
            <a:r>
              <a:t/>
            </a:r>
            <a:endParaRPr b="0" i="0" sz="1600" u="none" cap="none" strike="noStrike">
              <a:solidFill>
                <a:srgbClr val="000000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39" name="Google Shape;39;p6"/>
          <p:cNvSpPr/>
          <p:nvPr/>
        </p:nvSpPr>
        <p:spPr>
          <a:xfrm>
            <a:off x="1875879" y="-791088"/>
            <a:ext cx="8440241" cy="8440209"/>
          </a:xfrm>
          <a:custGeom>
            <a:rect b="b" l="l" r="r" t="t"/>
            <a:pathLst>
              <a:path extrusionOk="0" h="20595" w="19679">
                <a:moveTo>
                  <a:pt x="9839" y="0"/>
                </a:moveTo>
                <a:cubicBezTo>
                  <a:pt x="7321" y="0"/>
                  <a:pt x="4803" y="1005"/>
                  <a:pt x="2882" y="3016"/>
                </a:cubicBezTo>
                <a:cubicBezTo>
                  <a:pt x="-961" y="7037"/>
                  <a:pt x="-961" y="13557"/>
                  <a:pt x="2882" y="17579"/>
                </a:cubicBezTo>
                <a:cubicBezTo>
                  <a:pt x="6724" y="21600"/>
                  <a:pt x="12954" y="21600"/>
                  <a:pt x="16796" y="17579"/>
                </a:cubicBezTo>
                <a:cubicBezTo>
                  <a:pt x="20639" y="13557"/>
                  <a:pt x="20639" y="7037"/>
                  <a:pt x="16796" y="3016"/>
                </a:cubicBezTo>
                <a:cubicBezTo>
                  <a:pt x="14875" y="1005"/>
                  <a:pt x="12357" y="0"/>
                  <a:pt x="9839" y="0"/>
                </a:cubicBezTo>
                <a:close/>
                <a:moveTo>
                  <a:pt x="9839" y="2578"/>
                </a:moveTo>
                <a:cubicBezTo>
                  <a:pt x="11727" y="2578"/>
                  <a:pt x="13614" y="3332"/>
                  <a:pt x="15054" y="4839"/>
                </a:cubicBezTo>
                <a:cubicBezTo>
                  <a:pt x="17935" y="7854"/>
                  <a:pt x="17935" y="12741"/>
                  <a:pt x="15054" y="15755"/>
                </a:cubicBezTo>
                <a:cubicBezTo>
                  <a:pt x="12174" y="18770"/>
                  <a:pt x="7504" y="18770"/>
                  <a:pt x="4624" y="15755"/>
                </a:cubicBezTo>
                <a:cubicBezTo>
                  <a:pt x="1743" y="12741"/>
                  <a:pt x="1743" y="7854"/>
                  <a:pt x="4624" y="4839"/>
                </a:cubicBezTo>
                <a:cubicBezTo>
                  <a:pt x="6064" y="3332"/>
                  <a:pt x="7951" y="2578"/>
                  <a:pt x="9839" y="2578"/>
                </a:cubicBezTo>
                <a:close/>
              </a:path>
            </a:pathLst>
          </a:custGeom>
          <a:solidFill>
            <a:schemeClr val="lt1">
              <a:alpha val="49803"/>
            </a:schemeClr>
          </a:solidFill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Helvetica Neue"/>
              <a:buNone/>
            </a:pPr>
            <a:r>
              <a:t/>
            </a:r>
            <a:endParaRPr b="0" i="0" sz="1600" u="none" cap="none" strike="noStrike">
              <a:solidFill>
                <a:srgbClr val="000000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40" name="Google Shape;40;p6"/>
          <p:cNvSpPr/>
          <p:nvPr/>
        </p:nvSpPr>
        <p:spPr>
          <a:xfrm>
            <a:off x="3529760" y="862760"/>
            <a:ext cx="5132480" cy="5132481"/>
          </a:xfrm>
          <a:prstGeom prst="ellipse">
            <a:avLst/>
          </a:prstGeom>
          <a:noFill/>
          <a:ln cap="flat" cmpd="sng" w="25400">
            <a:solidFill>
              <a:schemeClr val="lt1">
                <a:alpha val="60000"/>
              </a:schemeClr>
            </a:solidFill>
            <a:prstDash val="solid"/>
            <a:miter lim="400000"/>
            <a:headEnd len="sm" w="sm" type="none"/>
            <a:tailEnd len="sm" w="sm" type="none"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Helvetica Neue"/>
              <a:buNone/>
            </a:pPr>
            <a:r>
              <a:t/>
            </a:r>
            <a:endParaRPr b="0" i="0" sz="1600" u="none" cap="none" strike="noStrike">
              <a:solidFill>
                <a:srgbClr val="000000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41" name="Google Shape;41;p6"/>
          <p:cNvSpPr/>
          <p:nvPr/>
        </p:nvSpPr>
        <p:spPr>
          <a:xfrm>
            <a:off x="1631058" y="-1035942"/>
            <a:ext cx="8929884" cy="8929884"/>
          </a:xfrm>
          <a:prstGeom prst="ellipse">
            <a:avLst/>
          </a:prstGeom>
          <a:noFill/>
          <a:ln cap="flat" cmpd="sng" w="25400">
            <a:solidFill>
              <a:srgbClr val="F2F2F2">
                <a:alpha val="60000"/>
              </a:srgbClr>
            </a:solidFill>
            <a:prstDash val="solid"/>
            <a:miter lim="400000"/>
            <a:headEnd len="sm" w="sm" type="none"/>
            <a:tailEnd len="sm" w="sm" type="none"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Helvetica Neue"/>
              <a:buNone/>
            </a:pPr>
            <a:r>
              <a:t/>
            </a:r>
            <a:endParaRPr b="0" i="0" sz="1600" u="none" cap="none" strike="noStrike">
              <a:solidFill>
                <a:srgbClr val="000000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42" name="Google Shape;42;p6"/>
          <p:cNvSpPr/>
          <p:nvPr/>
        </p:nvSpPr>
        <p:spPr>
          <a:xfrm>
            <a:off x="4168963" y="1476088"/>
            <a:ext cx="3905824" cy="3905824"/>
          </a:xfrm>
          <a:prstGeom prst="ellipse">
            <a:avLst/>
          </a:prstGeom>
          <a:solidFill>
            <a:srgbClr val="000000">
              <a:alpha val="0"/>
            </a:srgbClr>
          </a:solidFill>
          <a:ln cap="flat" cmpd="sng" w="25400">
            <a:solidFill>
              <a:schemeClr val="lt1">
                <a:alpha val="60000"/>
              </a:schemeClr>
            </a:solidFill>
            <a:prstDash val="solid"/>
            <a:miter lim="400000"/>
            <a:headEnd len="sm" w="sm" type="none"/>
            <a:tailEnd len="sm" w="sm" type="none"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Helvetica Neue"/>
              <a:buNone/>
            </a:pPr>
            <a:r>
              <a:t/>
            </a:r>
            <a:endParaRPr b="0" i="0" sz="1600" u="none" cap="none" strike="noStrike">
              <a:solidFill>
                <a:srgbClr val="000000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43" name="Google Shape;43;p6"/>
          <p:cNvSpPr/>
          <p:nvPr/>
        </p:nvSpPr>
        <p:spPr>
          <a:xfrm>
            <a:off x="4591875" y="1899000"/>
            <a:ext cx="3060000" cy="3060000"/>
          </a:xfrm>
          <a:prstGeom prst="ellipse">
            <a:avLst/>
          </a:prstGeom>
          <a:noFill/>
          <a:ln cap="flat" cmpd="sng" w="20320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53333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Helvetica Neue"/>
              <a:buNone/>
            </a:pPr>
            <a:r>
              <a:t/>
            </a:r>
            <a:endParaRPr b="0" i="0" sz="900" u="none" cap="none" strike="noStrike">
              <a:solidFill>
                <a:schemeClr val="lt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44" name="Google Shape;44;p6"/>
          <p:cNvSpPr/>
          <p:nvPr/>
        </p:nvSpPr>
        <p:spPr>
          <a:xfrm>
            <a:off x="4591875" y="1899000"/>
            <a:ext cx="3060000" cy="3060000"/>
          </a:xfrm>
          <a:prstGeom prst="arc">
            <a:avLst>
              <a:gd fmla="val 16200000" name="adj1"/>
              <a:gd fmla="val 0" name="adj2"/>
            </a:avLst>
          </a:prstGeom>
          <a:noFill/>
          <a:ln cap="flat" cmpd="sng" w="203200">
            <a:solidFill>
              <a:schemeClr val="accent2"/>
            </a:solidFill>
            <a:prstDash val="solid"/>
            <a:miter lim="4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</a:pPr>
            <a:r>
              <a:t/>
            </a:r>
            <a:endParaRPr b="0" i="0" sz="1800" u="none" cap="none" strike="noStrike">
              <a:solidFill>
                <a:srgbClr val="000000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45" name="Google Shape;45;p6"/>
          <p:cNvSpPr/>
          <p:nvPr/>
        </p:nvSpPr>
        <p:spPr>
          <a:xfrm rot="10800000">
            <a:off x="4591875" y="1899000"/>
            <a:ext cx="3060000" cy="3060000"/>
          </a:xfrm>
          <a:prstGeom prst="arc">
            <a:avLst>
              <a:gd fmla="val 16200000" name="adj1"/>
              <a:gd fmla="val 0" name="adj2"/>
            </a:avLst>
          </a:prstGeom>
          <a:noFill/>
          <a:ln cap="flat" cmpd="sng" w="203200">
            <a:solidFill>
              <a:schemeClr val="accent1"/>
            </a:solidFill>
            <a:prstDash val="solid"/>
            <a:miter lim="4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</a:pPr>
            <a:r>
              <a:t/>
            </a:r>
            <a:endParaRPr b="0" i="0" sz="1800" u="none" cap="none" strike="noStrike">
              <a:solidFill>
                <a:srgbClr val="000000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grpSp>
        <p:nvGrpSpPr>
          <p:cNvPr id="46" name="Google Shape;46;p6"/>
          <p:cNvGrpSpPr/>
          <p:nvPr/>
        </p:nvGrpSpPr>
        <p:grpSpPr>
          <a:xfrm>
            <a:off x="1557608" y="879212"/>
            <a:ext cx="2371761" cy="705216"/>
            <a:chOff x="1557608" y="879212"/>
            <a:chExt cx="2371761" cy="705216"/>
          </a:xfrm>
        </p:grpSpPr>
        <p:sp>
          <p:nvSpPr>
            <p:cNvPr id="47" name="Google Shape;47;p6"/>
            <p:cNvSpPr/>
            <p:nvPr/>
          </p:nvSpPr>
          <p:spPr>
            <a:xfrm rot="10800000">
              <a:off x="1557608" y="879212"/>
              <a:ext cx="2371761" cy="705216"/>
            </a:xfrm>
            <a:custGeom>
              <a:rect b="b" l="l" r="r" t="t"/>
              <a:pathLst>
                <a:path extrusionOk="0" h="21596" w="21579">
                  <a:moveTo>
                    <a:pt x="18627" y="787"/>
                  </a:moveTo>
                  <a:lnTo>
                    <a:pt x="21456" y="9976"/>
                  </a:lnTo>
                  <a:cubicBezTo>
                    <a:pt x="21534" y="10197"/>
                    <a:pt x="21576" y="10454"/>
                    <a:pt x="21579" y="10717"/>
                  </a:cubicBezTo>
                  <a:cubicBezTo>
                    <a:pt x="21582" y="11009"/>
                    <a:pt x="21537" y="11296"/>
                    <a:pt x="21449" y="11537"/>
                  </a:cubicBezTo>
                  <a:lnTo>
                    <a:pt x="18570" y="20952"/>
                  </a:lnTo>
                  <a:cubicBezTo>
                    <a:pt x="18519" y="21114"/>
                    <a:pt x="18450" y="21254"/>
                    <a:pt x="18367" y="21362"/>
                  </a:cubicBezTo>
                  <a:cubicBezTo>
                    <a:pt x="18270" y="21490"/>
                    <a:pt x="18157" y="21571"/>
                    <a:pt x="18039" y="21596"/>
                  </a:cubicBezTo>
                  <a:lnTo>
                    <a:pt x="559" y="21594"/>
                  </a:lnTo>
                  <a:cubicBezTo>
                    <a:pt x="413" y="21583"/>
                    <a:pt x="274" y="21468"/>
                    <a:pt x="173" y="21272"/>
                  </a:cubicBezTo>
                  <a:cubicBezTo>
                    <a:pt x="67" y="21068"/>
                    <a:pt x="9" y="20793"/>
                    <a:pt x="13" y="20509"/>
                  </a:cubicBezTo>
                  <a:lnTo>
                    <a:pt x="5" y="1169"/>
                  </a:lnTo>
                  <a:cubicBezTo>
                    <a:pt x="-18" y="850"/>
                    <a:pt x="40" y="528"/>
                    <a:pt x="162" y="300"/>
                  </a:cubicBezTo>
                  <a:cubicBezTo>
                    <a:pt x="266" y="104"/>
                    <a:pt x="409" y="-4"/>
                    <a:pt x="557" y="0"/>
                  </a:cubicBezTo>
                  <a:lnTo>
                    <a:pt x="17973" y="23"/>
                  </a:lnTo>
                  <a:cubicBezTo>
                    <a:pt x="18104" y="7"/>
                    <a:pt x="18235" y="65"/>
                    <a:pt x="18349" y="189"/>
                  </a:cubicBezTo>
                  <a:cubicBezTo>
                    <a:pt x="18474" y="326"/>
                    <a:pt x="18572" y="536"/>
                    <a:pt x="18627" y="787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00"/>
                <a:buFont typeface="Helvetica Neue"/>
                <a:buNone/>
              </a:pPr>
              <a:r>
                <a:t/>
              </a:r>
              <a:endParaRPr b="0" i="0" sz="1300" u="none" cap="none" strike="noStrike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48" name="Google Shape;48;p6"/>
            <p:cNvSpPr txBox="1"/>
            <p:nvPr/>
          </p:nvSpPr>
          <p:spPr>
            <a:xfrm flipH="1">
              <a:off x="2201683" y="1052284"/>
              <a:ext cx="1276735" cy="359073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25400" lIns="25400" spcFirstLastPara="1" rIns="25400" wrap="square" tIns="25400">
              <a:sp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2000"/>
                <a:buFont typeface="Poppins"/>
                <a:buNone/>
              </a:pPr>
              <a:r>
                <a:rPr b="0" i="0" lang="en-US" sz="2000" u="none" cap="none" strike="noStrike">
                  <a:solidFill>
                    <a:schemeClr val="lt1"/>
                  </a:solidFill>
                  <a:latin typeface="Poppins"/>
                  <a:ea typeface="Poppins"/>
                  <a:cs typeface="Poppins"/>
                  <a:sym typeface="Poppins"/>
                </a:rPr>
                <a:t>IS</a:t>
              </a:r>
              <a:endParaRPr b="0" i="0" sz="2000" u="none" cap="none" strike="noStrike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</p:grpSp>
      <p:grpSp>
        <p:nvGrpSpPr>
          <p:cNvPr id="49" name="Google Shape;49;p6"/>
          <p:cNvGrpSpPr/>
          <p:nvPr/>
        </p:nvGrpSpPr>
        <p:grpSpPr>
          <a:xfrm>
            <a:off x="8270163" y="879212"/>
            <a:ext cx="2371761" cy="705216"/>
            <a:chOff x="8270163" y="879212"/>
            <a:chExt cx="2371761" cy="705216"/>
          </a:xfrm>
        </p:grpSpPr>
        <p:sp>
          <p:nvSpPr>
            <p:cNvPr id="50" name="Google Shape;50;p6"/>
            <p:cNvSpPr/>
            <p:nvPr/>
          </p:nvSpPr>
          <p:spPr>
            <a:xfrm>
              <a:off x="8270163" y="879212"/>
              <a:ext cx="2371761" cy="705216"/>
            </a:xfrm>
            <a:custGeom>
              <a:rect b="b" l="l" r="r" t="t"/>
              <a:pathLst>
                <a:path extrusionOk="0" h="21596" w="21579">
                  <a:moveTo>
                    <a:pt x="18627" y="787"/>
                  </a:moveTo>
                  <a:lnTo>
                    <a:pt x="21456" y="9976"/>
                  </a:lnTo>
                  <a:cubicBezTo>
                    <a:pt x="21534" y="10197"/>
                    <a:pt x="21576" y="10454"/>
                    <a:pt x="21579" y="10717"/>
                  </a:cubicBezTo>
                  <a:cubicBezTo>
                    <a:pt x="21582" y="11009"/>
                    <a:pt x="21537" y="11296"/>
                    <a:pt x="21449" y="11537"/>
                  </a:cubicBezTo>
                  <a:lnTo>
                    <a:pt x="18570" y="20952"/>
                  </a:lnTo>
                  <a:cubicBezTo>
                    <a:pt x="18519" y="21114"/>
                    <a:pt x="18450" y="21254"/>
                    <a:pt x="18367" y="21362"/>
                  </a:cubicBezTo>
                  <a:cubicBezTo>
                    <a:pt x="18270" y="21490"/>
                    <a:pt x="18157" y="21571"/>
                    <a:pt x="18039" y="21596"/>
                  </a:cubicBezTo>
                  <a:lnTo>
                    <a:pt x="559" y="21594"/>
                  </a:lnTo>
                  <a:cubicBezTo>
                    <a:pt x="413" y="21583"/>
                    <a:pt x="274" y="21468"/>
                    <a:pt x="173" y="21272"/>
                  </a:cubicBezTo>
                  <a:cubicBezTo>
                    <a:pt x="67" y="21068"/>
                    <a:pt x="9" y="20793"/>
                    <a:pt x="13" y="20509"/>
                  </a:cubicBezTo>
                  <a:lnTo>
                    <a:pt x="5" y="1169"/>
                  </a:lnTo>
                  <a:cubicBezTo>
                    <a:pt x="-18" y="850"/>
                    <a:pt x="40" y="528"/>
                    <a:pt x="162" y="300"/>
                  </a:cubicBezTo>
                  <a:cubicBezTo>
                    <a:pt x="266" y="104"/>
                    <a:pt x="409" y="-4"/>
                    <a:pt x="557" y="0"/>
                  </a:cubicBezTo>
                  <a:lnTo>
                    <a:pt x="17973" y="23"/>
                  </a:lnTo>
                  <a:cubicBezTo>
                    <a:pt x="18104" y="7"/>
                    <a:pt x="18235" y="65"/>
                    <a:pt x="18349" y="189"/>
                  </a:cubicBezTo>
                  <a:cubicBezTo>
                    <a:pt x="18474" y="326"/>
                    <a:pt x="18572" y="536"/>
                    <a:pt x="18627" y="787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00"/>
                <a:buFont typeface="Helvetica Neue"/>
                <a:buNone/>
              </a:pPr>
              <a:r>
                <a:t/>
              </a:r>
              <a:endParaRPr b="0" i="0" sz="1300" u="none" cap="none" strike="noStrike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51" name="Google Shape;51;p6"/>
            <p:cNvSpPr txBox="1"/>
            <p:nvPr/>
          </p:nvSpPr>
          <p:spPr>
            <a:xfrm>
              <a:off x="8721114" y="1052283"/>
              <a:ext cx="1276735" cy="359073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25400" lIns="25400" spcFirstLastPara="1" rIns="25400" wrap="square" tIns="25400">
              <a:sp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2000"/>
                <a:buFont typeface="Poppins"/>
                <a:buNone/>
              </a:pPr>
              <a:r>
                <a:rPr b="0" i="0" lang="en-US" sz="2000" u="none" cap="none" strike="noStrike">
                  <a:solidFill>
                    <a:schemeClr val="lt1"/>
                  </a:solidFill>
                  <a:latin typeface="Poppins"/>
                  <a:ea typeface="Poppins"/>
                  <a:cs typeface="Poppins"/>
                  <a:sym typeface="Poppins"/>
                </a:rPr>
                <a:t>IS NOT</a:t>
              </a:r>
              <a:endParaRPr b="0" i="0" sz="2000" u="none" cap="none" strike="noStrike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</p:grpSp>
      <p:sp>
        <p:nvSpPr>
          <p:cNvPr id="52" name="Google Shape;52;p6"/>
          <p:cNvSpPr/>
          <p:nvPr/>
        </p:nvSpPr>
        <p:spPr>
          <a:xfrm>
            <a:off x="640612" y="1850353"/>
            <a:ext cx="3288757" cy="1310505"/>
          </a:xfrm>
          <a:prstGeom prst="roundRect">
            <a:avLst>
              <a:gd fmla="val 10905" name="adj"/>
            </a:avLst>
          </a:prstGeom>
          <a:solidFill>
            <a:srgbClr val="F2F2F2"/>
          </a:solidFill>
          <a:ln cap="flat" cmpd="sng" w="12700">
            <a:solidFill>
              <a:schemeClr val="accent1"/>
            </a:solidFill>
            <a:prstDash val="solid"/>
            <a:miter lim="400000"/>
            <a:headEnd len="sm" w="sm" type="none"/>
            <a:tailEnd len="sm" w="sm" type="none"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Helvetica Neue"/>
              <a:buNone/>
            </a:pPr>
            <a:r>
              <a:t/>
            </a:r>
            <a:endParaRPr b="0" i="0" sz="1600" u="none" cap="none" strike="noStrike">
              <a:solidFill>
                <a:srgbClr val="000000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53" name="Google Shape;53;p6"/>
          <p:cNvSpPr/>
          <p:nvPr/>
        </p:nvSpPr>
        <p:spPr>
          <a:xfrm>
            <a:off x="640611" y="3275771"/>
            <a:ext cx="3288757" cy="1310505"/>
          </a:xfrm>
          <a:prstGeom prst="roundRect">
            <a:avLst>
              <a:gd fmla="val 10905" name="adj"/>
            </a:avLst>
          </a:prstGeom>
          <a:solidFill>
            <a:srgbClr val="F2F2F2"/>
          </a:solidFill>
          <a:ln cap="flat" cmpd="sng" w="12700">
            <a:solidFill>
              <a:schemeClr val="accent1"/>
            </a:solidFill>
            <a:prstDash val="solid"/>
            <a:miter lim="400000"/>
            <a:headEnd len="sm" w="sm" type="none"/>
            <a:tailEnd len="sm" w="sm" type="none"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Helvetica Neue"/>
              <a:buNone/>
            </a:pPr>
            <a:r>
              <a:t/>
            </a:r>
            <a:endParaRPr b="0" i="0" sz="1600" u="none" cap="none" strike="noStrike">
              <a:solidFill>
                <a:srgbClr val="000000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54" name="Google Shape;54;p6"/>
          <p:cNvSpPr/>
          <p:nvPr/>
        </p:nvSpPr>
        <p:spPr>
          <a:xfrm>
            <a:off x="638288" y="4701188"/>
            <a:ext cx="3288757" cy="1310505"/>
          </a:xfrm>
          <a:prstGeom prst="roundRect">
            <a:avLst>
              <a:gd fmla="val 10905" name="adj"/>
            </a:avLst>
          </a:prstGeom>
          <a:solidFill>
            <a:srgbClr val="F2F2F2"/>
          </a:solidFill>
          <a:ln cap="flat" cmpd="sng" w="12700">
            <a:solidFill>
              <a:schemeClr val="accent1"/>
            </a:solidFill>
            <a:prstDash val="solid"/>
            <a:miter lim="400000"/>
            <a:headEnd len="sm" w="sm" type="none"/>
            <a:tailEnd len="sm" w="sm" type="none"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Helvetica Neue"/>
              <a:buNone/>
            </a:pPr>
            <a:r>
              <a:t/>
            </a:r>
            <a:endParaRPr b="0" i="0" sz="1600" u="none" cap="none" strike="noStrike">
              <a:solidFill>
                <a:srgbClr val="000000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grpSp>
        <p:nvGrpSpPr>
          <p:cNvPr id="55" name="Google Shape;55;p6"/>
          <p:cNvGrpSpPr/>
          <p:nvPr/>
        </p:nvGrpSpPr>
        <p:grpSpPr>
          <a:xfrm>
            <a:off x="638287" y="2107226"/>
            <a:ext cx="3061901" cy="3654474"/>
            <a:chOff x="638287" y="2107226"/>
            <a:chExt cx="3061901" cy="3654474"/>
          </a:xfrm>
        </p:grpSpPr>
        <p:sp>
          <p:nvSpPr>
            <p:cNvPr id="56" name="Google Shape;56;p6"/>
            <p:cNvSpPr txBox="1"/>
            <p:nvPr/>
          </p:nvSpPr>
          <p:spPr>
            <a:xfrm flipH="1">
              <a:off x="1906973" y="2107226"/>
              <a:ext cx="1793215" cy="26674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25400" lIns="25400" spcFirstLastPara="1" rIns="25400" wrap="square" tIns="25400">
              <a:spAutoFit/>
            </a:bodyPr>
            <a:lstStyle/>
            <a:p>
              <a:pPr indent="0" lvl="0" marL="0" marR="0" rtl="0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51E2A"/>
                </a:buClr>
                <a:buSzPts val="1400"/>
                <a:buFont typeface="Poppins"/>
                <a:buNone/>
              </a:pPr>
              <a:r>
                <a:rPr b="1" i="0" lang="en-US" sz="1400" u="none" cap="none" strike="noStrike">
                  <a:solidFill>
                    <a:srgbClr val="051E2A"/>
                  </a:solidFill>
                  <a:latin typeface="Poppins"/>
                  <a:ea typeface="Poppins"/>
                  <a:cs typeface="Poppins"/>
                  <a:sym typeface="Poppins"/>
                </a:rPr>
                <a:t>EXCLUSIVE</a:t>
              </a:r>
              <a:endParaRPr/>
            </a:p>
          </p:txBody>
        </p:sp>
        <p:sp>
          <p:nvSpPr>
            <p:cNvPr id="57" name="Google Shape;57;p6"/>
            <p:cNvSpPr txBox="1"/>
            <p:nvPr/>
          </p:nvSpPr>
          <p:spPr>
            <a:xfrm flipH="1">
              <a:off x="638287" y="2412187"/>
              <a:ext cx="3061901" cy="496803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25400" lIns="25400" spcFirstLastPara="1" rIns="25400" wrap="square" tIns="25400">
              <a:spAutoFit/>
            </a:bodyPr>
            <a:lstStyle/>
            <a:p>
              <a:pPr indent="0" lvl="0" marL="0" marR="0" rtl="0" algn="r">
                <a:lnSpc>
                  <a:spcPct val="156521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50"/>
                <a:buFont typeface="Poppins"/>
                <a:buNone/>
              </a:pPr>
              <a:r>
                <a:rPr b="0" i="0" lang="en-US" sz="1150" u="none" cap="none" strike="noStrike">
                  <a:solidFill>
                    <a:schemeClr val="dk1"/>
                  </a:solidFill>
                  <a:latin typeface="Poppins"/>
                  <a:ea typeface="Poppins"/>
                  <a:cs typeface="Poppins"/>
                  <a:sym typeface="Poppins"/>
                </a:rPr>
                <a:t>How well does it highlight your competitive advantage &amp; set you apart?</a:t>
              </a:r>
              <a:endParaRPr b="0" i="0" sz="1150" u="none" cap="none" strike="noStrike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58" name="Google Shape;58;p6"/>
            <p:cNvSpPr txBox="1"/>
            <p:nvPr/>
          </p:nvSpPr>
          <p:spPr>
            <a:xfrm flipH="1">
              <a:off x="1904255" y="3531825"/>
              <a:ext cx="1793217" cy="27377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25400" lIns="25400" spcFirstLastPara="1" rIns="25400" wrap="square" tIns="25400">
              <a:spAutoFit/>
            </a:bodyPr>
            <a:lstStyle/>
            <a:p>
              <a:pPr indent="0" lvl="0" marL="0" marR="0" rtl="0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51E2A"/>
                </a:buClr>
                <a:buSzPts val="1400"/>
                <a:buFont typeface="Poppins"/>
                <a:buNone/>
              </a:pPr>
              <a:r>
                <a:rPr b="1" i="0" lang="en-US" sz="1400" u="none" cap="none" strike="noStrike">
                  <a:solidFill>
                    <a:srgbClr val="051E2A"/>
                  </a:solidFill>
                  <a:latin typeface="Poppins"/>
                  <a:ea typeface="Poppins"/>
                  <a:cs typeface="Poppins"/>
                  <a:sym typeface="Poppins"/>
                </a:rPr>
                <a:t>PAIN-FOCUSED</a:t>
              </a:r>
              <a:endParaRPr/>
            </a:p>
          </p:txBody>
        </p:sp>
        <p:sp>
          <p:nvSpPr>
            <p:cNvPr id="59" name="Google Shape;59;p6"/>
            <p:cNvSpPr txBox="1"/>
            <p:nvPr/>
          </p:nvSpPr>
          <p:spPr>
            <a:xfrm flipH="1">
              <a:off x="738079" y="3836786"/>
              <a:ext cx="2959393" cy="496803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25400" lIns="25400" spcFirstLastPara="1" rIns="25400" wrap="square" tIns="25400">
              <a:spAutoFit/>
            </a:bodyPr>
            <a:lstStyle/>
            <a:p>
              <a:pPr indent="0" lvl="0" marL="0" marR="0" rtl="0" algn="r">
                <a:lnSpc>
                  <a:spcPct val="156521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50"/>
                <a:buFont typeface="Poppins"/>
                <a:buNone/>
              </a:pPr>
              <a:r>
                <a:rPr b="0" i="0" lang="en-US" sz="1150" u="none" cap="none" strike="noStrike">
                  <a:solidFill>
                    <a:schemeClr val="dk1"/>
                  </a:solidFill>
                  <a:latin typeface="Poppins"/>
                  <a:ea typeface="Poppins"/>
                  <a:cs typeface="Poppins"/>
                  <a:sym typeface="Poppins"/>
                </a:rPr>
                <a:t>How will your product fix the customer’s problem or improve their life?</a:t>
              </a:r>
              <a:endParaRPr b="0" i="0" sz="1150" u="none" cap="none" strike="noStrike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60" name="Google Shape;60;p6"/>
            <p:cNvSpPr txBox="1"/>
            <p:nvPr/>
          </p:nvSpPr>
          <p:spPr>
            <a:xfrm flipH="1">
              <a:off x="1901932" y="4957243"/>
              <a:ext cx="1793217" cy="27377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25400" lIns="25400" spcFirstLastPara="1" rIns="25400" wrap="square" tIns="25400">
              <a:spAutoFit/>
            </a:bodyPr>
            <a:lstStyle/>
            <a:p>
              <a:pPr indent="0" lvl="0" marL="0" marR="0" rtl="0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51E2A"/>
                </a:buClr>
                <a:buSzPts val="1400"/>
                <a:buFont typeface="Poppins"/>
                <a:buNone/>
              </a:pPr>
              <a:r>
                <a:rPr b="1" i="0" lang="en-US" sz="1400" u="none" cap="none" strike="noStrike">
                  <a:solidFill>
                    <a:srgbClr val="051E2A"/>
                  </a:solidFill>
                  <a:latin typeface="Poppins"/>
                  <a:ea typeface="Poppins"/>
                  <a:cs typeface="Poppins"/>
                  <a:sym typeface="Poppins"/>
                </a:rPr>
                <a:t>SPECIFIC</a:t>
              </a:r>
              <a:endParaRPr/>
            </a:p>
          </p:txBody>
        </p:sp>
        <p:sp>
          <p:nvSpPr>
            <p:cNvPr id="61" name="Google Shape;61;p6"/>
            <p:cNvSpPr txBox="1"/>
            <p:nvPr/>
          </p:nvSpPr>
          <p:spPr>
            <a:xfrm flipH="1">
              <a:off x="1057027" y="5262204"/>
              <a:ext cx="2638122" cy="49949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25400" lIns="25400" spcFirstLastPara="1" rIns="25400" wrap="square" tIns="25400">
              <a:spAutoFit/>
            </a:bodyPr>
            <a:lstStyle/>
            <a:p>
              <a:pPr indent="0" lvl="0" marL="0" marR="0" rtl="0" algn="r">
                <a:lnSpc>
                  <a:spcPct val="156521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50"/>
                <a:buFont typeface="Poppins"/>
                <a:buNone/>
              </a:pPr>
              <a:r>
                <a:rPr b="0" i="0" lang="en-US" sz="1150" u="none" cap="none" strike="noStrike">
                  <a:solidFill>
                    <a:schemeClr val="dk1"/>
                  </a:solidFill>
                  <a:latin typeface="Poppins"/>
                  <a:ea typeface="Poppins"/>
                  <a:cs typeface="Poppins"/>
                  <a:sym typeface="Poppins"/>
                </a:rPr>
                <a:t>What are the specific benefits</a:t>
              </a:r>
              <a:br>
                <a:rPr b="0" i="0" lang="en-US" sz="1150" u="none" cap="none" strike="noStrike">
                  <a:solidFill>
                    <a:schemeClr val="dk1"/>
                  </a:solidFill>
                  <a:latin typeface="Poppins"/>
                  <a:ea typeface="Poppins"/>
                  <a:cs typeface="Poppins"/>
                  <a:sym typeface="Poppins"/>
                </a:rPr>
              </a:br>
              <a:r>
                <a:rPr b="0" i="0" lang="en-US" sz="1150" u="none" cap="none" strike="noStrike">
                  <a:solidFill>
                    <a:schemeClr val="dk1"/>
                  </a:solidFill>
                  <a:latin typeface="Poppins"/>
                  <a:ea typeface="Poppins"/>
                  <a:cs typeface="Poppins"/>
                  <a:sym typeface="Poppins"/>
                </a:rPr>
                <a:t>your target customer will receive?</a:t>
              </a:r>
              <a:endParaRPr/>
            </a:p>
          </p:txBody>
        </p:sp>
      </p:grpSp>
      <p:sp>
        <p:nvSpPr>
          <p:cNvPr id="62" name="Google Shape;62;p6"/>
          <p:cNvSpPr/>
          <p:nvPr/>
        </p:nvSpPr>
        <p:spPr>
          <a:xfrm flipH="1">
            <a:off x="8262632" y="1850353"/>
            <a:ext cx="3288757" cy="1310505"/>
          </a:xfrm>
          <a:prstGeom prst="roundRect">
            <a:avLst>
              <a:gd fmla="val 10905" name="adj"/>
            </a:avLst>
          </a:prstGeom>
          <a:solidFill>
            <a:srgbClr val="F2F2F2"/>
          </a:solidFill>
          <a:ln cap="flat" cmpd="sng" w="12700">
            <a:solidFill>
              <a:schemeClr val="accent2"/>
            </a:solidFill>
            <a:prstDash val="solid"/>
            <a:miter lim="400000"/>
            <a:headEnd len="sm" w="sm" type="none"/>
            <a:tailEnd len="sm" w="sm" type="none"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Helvetica Neue"/>
              <a:buNone/>
            </a:pPr>
            <a:r>
              <a:t/>
            </a:r>
            <a:endParaRPr b="0" i="0" sz="1600" u="none" cap="none" strike="noStrike">
              <a:solidFill>
                <a:srgbClr val="000000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63" name="Google Shape;63;p6"/>
          <p:cNvSpPr/>
          <p:nvPr/>
        </p:nvSpPr>
        <p:spPr>
          <a:xfrm flipH="1">
            <a:off x="8262633" y="3275771"/>
            <a:ext cx="3288757" cy="1310505"/>
          </a:xfrm>
          <a:prstGeom prst="roundRect">
            <a:avLst>
              <a:gd fmla="val 10905" name="adj"/>
            </a:avLst>
          </a:prstGeom>
          <a:solidFill>
            <a:srgbClr val="F2F2F2"/>
          </a:solidFill>
          <a:ln cap="flat" cmpd="sng" w="12700">
            <a:solidFill>
              <a:schemeClr val="accent2"/>
            </a:solidFill>
            <a:prstDash val="solid"/>
            <a:miter lim="400000"/>
            <a:headEnd len="sm" w="sm" type="none"/>
            <a:tailEnd len="sm" w="sm" type="none"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Helvetica Neue"/>
              <a:buNone/>
            </a:pPr>
            <a:r>
              <a:t/>
            </a:r>
            <a:endParaRPr b="0" i="0" sz="1600" u="none" cap="none" strike="noStrike">
              <a:solidFill>
                <a:srgbClr val="000000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64" name="Google Shape;64;p6"/>
          <p:cNvSpPr/>
          <p:nvPr/>
        </p:nvSpPr>
        <p:spPr>
          <a:xfrm flipH="1">
            <a:off x="8264956" y="4701188"/>
            <a:ext cx="3288757" cy="1310505"/>
          </a:xfrm>
          <a:prstGeom prst="roundRect">
            <a:avLst>
              <a:gd fmla="val 10905" name="adj"/>
            </a:avLst>
          </a:prstGeom>
          <a:solidFill>
            <a:srgbClr val="F2F2F2"/>
          </a:solidFill>
          <a:ln cap="flat" cmpd="sng" w="12700">
            <a:solidFill>
              <a:schemeClr val="accent2"/>
            </a:solidFill>
            <a:prstDash val="solid"/>
            <a:miter lim="400000"/>
            <a:headEnd len="sm" w="sm" type="none"/>
            <a:tailEnd len="sm" w="sm" type="none"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Helvetica Neue"/>
              <a:buNone/>
            </a:pPr>
            <a:r>
              <a:t/>
            </a:r>
            <a:endParaRPr b="0" i="0" sz="1600" u="none" cap="none" strike="noStrike">
              <a:solidFill>
                <a:srgbClr val="000000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grpSp>
        <p:nvGrpSpPr>
          <p:cNvPr id="65" name="Google Shape;65;p6"/>
          <p:cNvGrpSpPr/>
          <p:nvPr/>
        </p:nvGrpSpPr>
        <p:grpSpPr>
          <a:xfrm>
            <a:off x="8491813" y="2107226"/>
            <a:ext cx="2801583" cy="3885306"/>
            <a:chOff x="8491813" y="2107226"/>
            <a:chExt cx="2801583" cy="3885306"/>
          </a:xfrm>
        </p:grpSpPr>
        <p:sp>
          <p:nvSpPr>
            <p:cNvPr id="66" name="Google Shape;66;p6"/>
            <p:cNvSpPr txBox="1"/>
            <p:nvPr/>
          </p:nvSpPr>
          <p:spPr>
            <a:xfrm>
              <a:off x="8491813" y="2107226"/>
              <a:ext cx="1793215" cy="27377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25400" lIns="25400" spcFirstLastPara="1" rIns="25400" wrap="square" tIns="25400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51E2A"/>
                </a:buClr>
                <a:buSzPts val="1400"/>
                <a:buFont typeface="Poppins"/>
                <a:buNone/>
              </a:pPr>
              <a:r>
                <a:rPr b="1" i="0" lang="en-US" sz="1400" u="none" cap="none" strike="noStrike">
                  <a:solidFill>
                    <a:srgbClr val="051E2A"/>
                  </a:solidFill>
                  <a:latin typeface="Poppins"/>
                  <a:ea typeface="Poppins"/>
                  <a:cs typeface="Poppins"/>
                  <a:sym typeface="Poppins"/>
                </a:rPr>
                <a:t>DESCRIPTION</a:t>
              </a:r>
              <a:endParaRPr/>
            </a:p>
          </p:txBody>
        </p:sp>
        <p:sp>
          <p:nvSpPr>
            <p:cNvPr id="67" name="Google Shape;67;p6"/>
            <p:cNvSpPr txBox="1"/>
            <p:nvPr/>
          </p:nvSpPr>
          <p:spPr>
            <a:xfrm>
              <a:off x="8491813" y="2412187"/>
              <a:ext cx="2801583" cy="496803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25400" lIns="25400" spcFirstLastPara="1" rIns="25400" wrap="square" tIns="25400">
              <a:spAutoFit/>
            </a:bodyPr>
            <a:lstStyle/>
            <a:p>
              <a:pPr indent="0" lvl="0" marL="0" marR="0" rtl="0" algn="l">
                <a:lnSpc>
                  <a:spcPct val="156521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50"/>
                <a:buFont typeface="Poppins"/>
                <a:buNone/>
              </a:pPr>
              <a:r>
                <a:rPr b="0" i="0" lang="en-US" sz="1150" u="none" cap="none" strike="noStrike">
                  <a:solidFill>
                    <a:schemeClr val="dk1"/>
                  </a:solidFill>
                  <a:latin typeface="Poppins"/>
                  <a:ea typeface="Poppins"/>
                  <a:cs typeface="Poppins"/>
                  <a:sym typeface="Poppins"/>
                </a:rPr>
                <a:t>A description or your services</a:t>
              </a:r>
              <a:endParaRPr/>
            </a:p>
            <a:p>
              <a:pPr indent="0" lvl="0" marL="0" marR="0" rtl="0" algn="l">
                <a:lnSpc>
                  <a:spcPct val="156521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50"/>
                <a:buFont typeface="Poppins"/>
                <a:buNone/>
              </a:pPr>
              <a:r>
                <a:rPr b="0" i="0" lang="en-US" sz="1150" u="none" cap="none" strike="noStrike">
                  <a:solidFill>
                    <a:schemeClr val="dk1"/>
                  </a:solidFill>
                  <a:latin typeface="Poppins"/>
                  <a:ea typeface="Poppins"/>
                  <a:cs typeface="Poppins"/>
                  <a:sym typeface="Poppins"/>
                </a:rPr>
                <a:t>and passions.</a:t>
              </a:r>
              <a:endParaRPr b="0" i="0" sz="1150" u="none" cap="none" strike="noStrike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68" name="Google Shape;68;p6"/>
            <p:cNvSpPr txBox="1"/>
            <p:nvPr/>
          </p:nvSpPr>
          <p:spPr>
            <a:xfrm>
              <a:off x="8494529" y="3531825"/>
              <a:ext cx="1793217" cy="27377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25400" lIns="25400" spcFirstLastPara="1" rIns="25400" wrap="square" tIns="25400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51E2A"/>
                </a:buClr>
                <a:buSzPts val="1400"/>
                <a:buFont typeface="Poppins"/>
                <a:buNone/>
              </a:pPr>
              <a:r>
                <a:rPr b="1" i="0" lang="en-US" sz="1400" u="none" cap="none" strike="noStrike">
                  <a:solidFill>
                    <a:srgbClr val="051E2A"/>
                  </a:solidFill>
                  <a:latin typeface="Poppins"/>
                  <a:ea typeface="Poppins"/>
                  <a:cs typeface="Poppins"/>
                  <a:sym typeface="Poppins"/>
                </a:rPr>
                <a:t>INFORMATION</a:t>
              </a:r>
              <a:endParaRPr/>
            </a:p>
          </p:txBody>
        </p:sp>
        <p:sp>
          <p:nvSpPr>
            <p:cNvPr id="69" name="Google Shape;69;p6"/>
            <p:cNvSpPr txBox="1"/>
            <p:nvPr/>
          </p:nvSpPr>
          <p:spPr>
            <a:xfrm>
              <a:off x="8494529" y="3836786"/>
              <a:ext cx="2386136" cy="496803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25400" lIns="25400" spcFirstLastPara="1" rIns="25400" wrap="square" tIns="25400">
              <a:spAutoFit/>
            </a:bodyPr>
            <a:lstStyle/>
            <a:p>
              <a:pPr indent="0" lvl="0" marL="0" marR="0" rtl="0" algn="l">
                <a:lnSpc>
                  <a:spcPct val="156521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50"/>
                <a:buFont typeface="Poppins"/>
                <a:buNone/>
              </a:pPr>
              <a:r>
                <a:rPr b="0" i="0" lang="en-US" sz="1150" u="none" cap="none" strike="noStrike">
                  <a:solidFill>
                    <a:schemeClr val="dk1"/>
                  </a:solidFill>
                  <a:latin typeface="Poppins"/>
                  <a:ea typeface="Poppins"/>
                  <a:cs typeface="Poppins"/>
                  <a:sym typeface="Poppins"/>
                </a:rPr>
                <a:t>Information about your company, product and service.</a:t>
              </a:r>
              <a:endParaRPr b="0" i="0" sz="1150" u="none" cap="none" strike="noStrike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70" name="Google Shape;70;p6"/>
            <p:cNvSpPr txBox="1"/>
            <p:nvPr/>
          </p:nvSpPr>
          <p:spPr>
            <a:xfrm>
              <a:off x="8496852" y="4957243"/>
              <a:ext cx="1793217" cy="27377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25400" lIns="25400" spcFirstLastPara="1" rIns="25400" wrap="square" tIns="25400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51E2A"/>
                </a:buClr>
                <a:buSzPts val="1400"/>
                <a:buFont typeface="Poppins"/>
                <a:buNone/>
              </a:pPr>
              <a:r>
                <a:rPr b="1" i="0" lang="en-US" sz="1400" u="none" cap="none" strike="noStrike">
                  <a:solidFill>
                    <a:srgbClr val="051E2A"/>
                  </a:solidFill>
                  <a:latin typeface="Poppins"/>
                  <a:ea typeface="Poppins"/>
                  <a:cs typeface="Poppins"/>
                  <a:sym typeface="Poppins"/>
                </a:rPr>
                <a:t>SLOGAN</a:t>
              </a:r>
              <a:endParaRPr/>
            </a:p>
          </p:txBody>
        </p:sp>
        <p:sp>
          <p:nvSpPr>
            <p:cNvPr id="71" name="Google Shape;71;p6"/>
            <p:cNvSpPr txBox="1"/>
            <p:nvPr/>
          </p:nvSpPr>
          <p:spPr>
            <a:xfrm>
              <a:off x="8496852" y="5262204"/>
              <a:ext cx="2145072" cy="73032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25400" lIns="25400" spcFirstLastPara="1" rIns="25400" wrap="square" tIns="25400">
              <a:spAutoFit/>
            </a:bodyPr>
            <a:lstStyle/>
            <a:p>
              <a:pPr indent="0" lvl="0" marL="0" marR="0" rtl="0" algn="l">
                <a:lnSpc>
                  <a:spcPct val="156521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50"/>
                <a:buFont typeface="Poppins"/>
                <a:buNone/>
              </a:pPr>
              <a:r>
                <a:rPr b="0" i="0" lang="en-US" sz="1150" u="none" cap="none" strike="noStrike">
                  <a:solidFill>
                    <a:schemeClr val="dk1"/>
                  </a:solidFill>
                  <a:latin typeface="Poppins"/>
                  <a:ea typeface="Poppins"/>
                  <a:cs typeface="Poppins"/>
                  <a:sym typeface="Poppins"/>
                </a:rPr>
                <a:t>Write some slogan or catchy phrase for your brand.</a:t>
              </a:r>
              <a:endParaRPr/>
            </a:p>
          </p:txBody>
        </p:sp>
      </p:grpSp>
      <p:grpSp>
        <p:nvGrpSpPr>
          <p:cNvPr id="72" name="Google Shape;72;p6"/>
          <p:cNvGrpSpPr/>
          <p:nvPr/>
        </p:nvGrpSpPr>
        <p:grpSpPr>
          <a:xfrm>
            <a:off x="4683687" y="3129567"/>
            <a:ext cx="2842510" cy="716875"/>
            <a:chOff x="4700620" y="3302793"/>
            <a:chExt cx="2842510" cy="716875"/>
          </a:xfrm>
        </p:grpSpPr>
        <p:sp>
          <p:nvSpPr>
            <p:cNvPr id="73" name="Google Shape;73;p6"/>
            <p:cNvSpPr txBox="1"/>
            <p:nvPr/>
          </p:nvSpPr>
          <p:spPr>
            <a:xfrm>
              <a:off x="4700620" y="3302793"/>
              <a:ext cx="2842510" cy="46102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25400" lIns="25400" spcFirstLastPara="1" rIns="25400" wrap="square" tIns="25400">
              <a:spAutoFit/>
            </a:bodyPr>
            <a:lstStyle/>
            <a:p>
              <a:pPr indent="0" lvl="0" marL="0" marR="0" rtl="0" algn="ctr">
                <a:lnSpc>
                  <a:spcPct val="136666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400"/>
                <a:buFont typeface="Poppins"/>
                <a:buNone/>
              </a:pPr>
              <a:r>
                <a:rPr b="1" i="0" lang="en-US" sz="2400" u="none" cap="none" strike="noStrike">
                  <a:solidFill>
                    <a:schemeClr val="dk1"/>
                  </a:solidFill>
                  <a:latin typeface="Poppins"/>
                  <a:ea typeface="Poppins"/>
                  <a:cs typeface="Poppins"/>
                  <a:sym typeface="Poppins"/>
                </a:rPr>
                <a:t>VALUE PROP</a:t>
              </a:r>
              <a:endParaRPr b="1" i="0" sz="2400" u="none" cap="none" strike="noStrike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74" name="Google Shape;74;p6"/>
            <p:cNvSpPr/>
            <p:nvPr/>
          </p:nvSpPr>
          <p:spPr>
            <a:xfrm>
              <a:off x="5642502" y="3899711"/>
              <a:ext cx="906993" cy="119957"/>
            </a:xfrm>
            <a:custGeom>
              <a:rect b="b" l="l" r="r" t="t"/>
              <a:pathLst>
                <a:path extrusionOk="0" h="21546" w="21600">
                  <a:moveTo>
                    <a:pt x="7962" y="12"/>
                  </a:moveTo>
                  <a:cubicBezTo>
                    <a:pt x="7441" y="174"/>
                    <a:pt x="6968" y="2013"/>
                    <a:pt x="6581" y="4799"/>
                  </a:cubicBezTo>
                  <a:cubicBezTo>
                    <a:pt x="6240" y="7251"/>
                    <a:pt x="5954" y="10441"/>
                    <a:pt x="5483" y="10661"/>
                  </a:cubicBezTo>
                  <a:cubicBezTo>
                    <a:pt x="4943" y="10914"/>
                    <a:pt x="4638" y="7628"/>
                    <a:pt x="4249" y="5068"/>
                  </a:cubicBezTo>
                  <a:cubicBezTo>
                    <a:pt x="3831" y="2319"/>
                    <a:pt x="3312" y="526"/>
                    <a:pt x="2777" y="331"/>
                  </a:cubicBezTo>
                  <a:cubicBezTo>
                    <a:pt x="2269" y="147"/>
                    <a:pt x="1815" y="1210"/>
                    <a:pt x="1425" y="3455"/>
                  </a:cubicBezTo>
                  <a:cubicBezTo>
                    <a:pt x="1125" y="5185"/>
                    <a:pt x="879" y="7580"/>
                    <a:pt x="561" y="9032"/>
                  </a:cubicBezTo>
                  <a:cubicBezTo>
                    <a:pt x="390" y="9816"/>
                    <a:pt x="199" y="10321"/>
                    <a:pt x="0" y="10527"/>
                  </a:cubicBezTo>
                  <a:lnTo>
                    <a:pt x="0" y="21210"/>
                  </a:lnTo>
                  <a:cubicBezTo>
                    <a:pt x="305" y="21302"/>
                    <a:pt x="607" y="20794"/>
                    <a:pt x="877" y="19732"/>
                  </a:cubicBezTo>
                  <a:cubicBezTo>
                    <a:pt x="1217" y="18398"/>
                    <a:pt x="1507" y="16174"/>
                    <a:pt x="1793" y="14121"/>
                  </a:cubicBezTo>
                  <a:cubicBezTo>
                    <a:pt x="2046" y="12304"/>
                    <a:pt x="2303" y="10609"/>
                    <a:pt x="2670" y="10510"/>
                  </a:cubicBezTo>
                  <a:cubicBezTo>
                    <a:pt x="3183" y="10372"/>
                    <a:pt x="3502" y="13510"/>
                    <a:pt x="3871" y="16120"/>
                  </a:cubicBezTo>
                  <a:cubicBezTo>
                    <a:pt x="4303" y="19181"/>
                    <a:pt x="4808" y="21503"/>
                    <a:pt x="5394" y="21546"/>
                  </a:cubicBezTo>
                  <a:cubicBezTo>
                    <a:pt x="5989" y="21589"/>
                    <a:pt x="6514" y="19251"/>
                    <a:pt x="6951" y="16103"/>
                  </a:cubicBezTo>
                  <a:cubicBezTo>
                    <a:pt x="7315" y="13474"/>
                    <a:pt x="7642" y="10290"/>
                    <a:pt x="8151" y="10510"/>
                  </a:cubicBezTo>
                  <a:cubicBezTo>
                    <a:pt x="8586" y="10698"/>
                    <a:pt x="8850" y="13274"/>
                    <a:pt x="9155" y="15516"/>
                  </a:cubicBezTo>
                  <a:cubicBezTo>
                    <a:pt x="9612" y="18868"/>
                    <a:pt x="10155" y="21445"/>
                    <a:pt x="10783" y="21411"/>
                  </a:cubicBezTo>
                  <a:cubicBezTo>
                    <a:pt x="11376" y="21379"/>
                    <a:pt x="11893" y="19026"/>
                    <a:pt x="12331" y="15952"/>
                  </a:cubicBezTo>
                  <a:cubicBezTo>
                    <a:pt x="12676" y="13538"/>
                    <a:pt x="12989" y="10674"/>
                    <a:pt x="13462" y="10678"/>
                  </a:cubicBezTo>
                  <a:cubicBezTo>
                    <a:pt x="13934" y="10682"/>
                    <a:pt x="14228" y="13375"/>
                    <a:pt x="14571" y="15650"/>
                  </a:cubicBezTo>
                  <a:cubicBezTo>
                    <a:pt x="15031" y="18694"/>
                    <a:pt x="15577" y="20913"/>
                    <a:pt x="16175" y="21092"/>
                  </a:cubicBezTo>
                  <a:cubicBezTo>
                    <a:pt x="16724" y="21257"/>
                    <a:pt x="17221" y="19745"/>
                    <a:pt x="17625" y="16994"/>
                  </a:cubicBezTo>
                  <a:cubicBezTo>
                    <a:pt x="18020" y="14298"/>
                    <a:pt x="18357" y="10418"/>
                    <a:pt x="18890" y="10611"/>
                  </a:cubicBezTo>
                  <a:cubicBezTo>
                    <a:pt x="19257" y="10744"/>
                    <a:pt x="19498" y="12548"/>
                    <a:pt x="19749" y="14357"/>
                  </a:cubicBezTo>
                  <a:cubicBezTo>
                    <a:pt x="20023" y="16329"/>
                    <a:pt x="20321" y="18318"/>
                    <a:pt x="20649" y="19564"/>
                  </a:cubicBezTo>
                  <a:cubicBezTo>
                    <a:pt x="20943" y="20683"/>
                    <a:pt x="21270" y="21255"/>
                    <a:pt x="21600" y="21226"/>
                  </a:cubicBezTo>
                  <a:lnTo>
                    <a:pt x="21600" y="10645"/>
                  </a:lnTo>
                  <a:cubicBezTo>
                    <a:pt x="21368" y="10427"/>
                    <a:pt x="21145" y="9819"/>
                    <a:pt x="20947" y="8864"/>
                  </a:cubicBezTo>
                  <a:cubicBezTo>
                    <a:pt x="20653" y="7436"/>
                    <a:pt x="20424" y="5234"/>
                    <a:pt x="20144" y="3590"/>
                  </a:cubicBezTo>
                  <a:cubicBezTo>
                    <a:pt x="19821" y="1701"/>
                    <a:pt x="19444" y="583"/>
                    <a:pt x="19026" y="365"/>
                  </a:cubicBezTo>
                  <a:cubicBezTo>
                    <a:pt x="18438" y="58"/>
                    <a:pt x="17893" y="1677"/>
                    <a:pt x="17449" y="4614"/>
                  </a:cubicBezTo>
                  <a:cubicBezTo>
                    <a:pt x="17055" y="7216"/>
                    <a:pt x="16744" y="10802"/>
                    <a:pt x="16215" y="10779"/>
                  </a:cubicBezTo>
                  <a:cubicBezTo>
                    <a:pt x="15725" y="10757"/>
                    <a:pt x="15438" y="7775"/>
                    <a:pt x="15084" y="5387"/>
                  </a:cubicBezTo>
                  <a:cubicBezTo>
                    <a:pt x="14650" y="2464"/>
                    <a:pt x="14129" y="503"/>
                    <a:pt x="13558" y="348"/>
                  </a:cubicBezTo>
                  <a:cubicBezTo>
                    <a:pt x="12930" y="177"/>
                    <a:pt x="12343" y="2187"/>
                    <a:pt x="11868" y="5387"/>
                  </a:cubicBezTo>
                  <a:cubicBezTo>
                    <a:pt x="11533" y="7643"/>
                    <a:pt x="11248" y="10472"/>
                    <a:pt x="10792" y="10611"/>
                  </a:cubicBezTo>
                  <a:cubicBezTo>
                    <a:pt x="10316" y="10755"/>
                    <a:pt x="10017" y="8094"/>
                    <a:pt x="9676" y="5757"/>
                  </a:cubicBezTo>
                  <a:cubicBezTo>
                    <a:pt x="9246" y="2804"/>
                    <a:pt x="8753" y="399"/>
                    <a:pt x="8187" y="46"/>
                  </a:cubicBezTo>
                  <a:cubicBezTo>
                    <a:pt x="8110" y="-2"/>
                    <a:pt x="8036" y="-11"/>
                    <a:pt x="7962" y="12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25400" lIns="25400" spcFirstLastPara="1" rIns="25400" wrap="square" tIns="254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1600"/>
                <a:buFont typeface="Helvetica Neue"/>
                <a:buNone/>
              </a:pPr>
              <a:r>
                <a:t/>
              </a:r>
              <a:endParaRPr b="0" i="0" sz="1600" u="none" cap="none" strike="noStrike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</p:grp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3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500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1500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9" name="Google Shape;79;p7"/>
          <p:cNvGrpSpPr/>
          <p:nvPr/>
        </p:nvGrpSpPr>
        <p:grpSpPr>
          <a:xfrm>
            <a:off x="-639980" y="-733873"/>
            <a:ext cx="8418875" cy="8418875"/>
            <a:chOff x="-86637" y="-2855239"/>
            <a:chExt cx="12365275" cy="12365275"/>
          </a:xfrm>
        </p:grpSpPr>
        <p:sp>
          <p:nvSpPr>
            <p:cNvPr id="80" name="Google Shape;80;p7"/>
            <p:cNvSpPr/>
            <p:nvPr/>
          </p:nvSpPr>
          <p:spPr>
            <a:xfrm>
              <a:off x="252369" y="-2516188"/>
              <a:ext cx="11687263" cy="11687219"/>
            </a:xfrm>
            <a:custGeom>
              <a:rect b="b" l="l" r="r" t="t"/>
              <a:pathLst>
                <a:path extrusionOk="0" h="20595" w="19679">
                  <a:moveTo>
                    <a:pt x="9839" y="0"/>
                  </a:moveTo>
                  <a:cubicBezTo>
                    <a:pt x="7321" y="0"/>
                    <a:pt x="4803" y="1005"/>
                    <a:pt x="2882" y="3016"/>
                  </a:cubicBezTo>
                  <a:cubicBezTo>
                    <a:pt x="-961" y="7037"/>
                    <a:pt x="-961" y="13557"/>
                    <a:pt x="2882" y="17579"/>
                  </a:cubicBezTo>
                  <a:cubicBezTo>
                    <a:pt x="6724" y="21600"/>
                    <a:pt x="12954" y="21600"/>
                    <a:pt x="16796" y="17579"/>
                  </a:cubicBezTo>
                  <a:cubicBezTo>
                    <a:pt x="20639" y="13557"/>
                    <a:pt x="20639" y="7037"/>
                    <a:pt x="16796" y="3016"/>
                  </a:cubicBezTo>
                  <a:cubicBezTo>
                    <a:pt x="14875" y="1005"/>
                    <a:pt x="12357" y="0"/>
                    <a:pt x="9839" y="0"/>
                  </a:cubicBezTo>
                  <a:close/>
                  <a:moveTo>
                    <a:pt x="9839" y="2578"/>
                  </a:moveTo>
                  <a:cubicBezTo>
                    <a:pt x="11727" y="2578"/>
                    <a:pt x="13614" y="3332"/>
                    <a:pt x="15054" y="4839"/>
                  </a:cubicBezTo>
                  <a:cubicBezTo>
                    <a:pt x="17935" y="7854"/>
                    <a:pt x="17935" y="12741"/>
                    <a:pt x="15054" y="15755"/>
                  </a:cubicBezTo>
                  <a:cubicBezTo>
                    <a:pt x="12174" y="18770"/>
                    <a:pt x="7504" y="18770"/>
                    <a:pt x="4624" y="15755"/>
                  </a:cubicBezTo>
                  <a:cubicBezTo>
                    <a:pt x="1743" y="12741"/>
                    <a:pt x="1743" y="7854"/>
                    <a:pt x="4624" y="4839"/>
                  </a:cubicBezTo>
                  <a:cubicBezTo>
                    <a:pt x="6064" y="3332"/>
                    <a:pt x="7951" y="2578"/>
                    <a:pt x="9839" y="2578"/>
                  </a:cubicBezTo>
                  <a:close/>
                </a:path>
              </a:pathLst>
            </a:custGeom>
            <a:solidFill>
              <a:srgbClr val="D8D8D8">
                <a:alpha val="29800"/>
              </a:srgbClr>
            </a:solidFill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accent1"/>
                </a:buClr>
                <a:buSzPts val="1600"/>
                <a:buFont typeface="Helvetica Neue"/>
                <a:buNone/>
              </a:pPr>
              <a:r>
                <a:t/>
              </a:r>
              <a:endParaRPr b="0" i="0" sz="1600" u="none" cap="none" strike="noStrike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81" name="Google Shape;81;p7"/>
            <p:cNvSpPr/>
            <p:nvPr/>
          </p:nvSpPr>
          <p:spPr>
            <a:xfrm>
              <a:off x="-86637" y="-2855239"/>
              <a:ext cx="12365275" cy="12365275"/>
            </a:xfrm>
            <a:prstGeom prst="ellipse">
              <a:avLst/>
            </a:prstGeom>
            <a:noFill/>
            <a:ln cap="flat" cmpd="sng" w="25400">
              <a:solidFill>
                <a:schemeClr val="lt2">
                  <a:alpha val="49803"/>
                </a:schemeClr>
              </a:solidFill>
              <a:prstDash val="solid"/>
              <a:miter lim="400000"/>
              <a:headEnd len="sm" w="sm" type="none"/>
              <a:tailEnd len="sm" w="sm" type="none"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accent1"/>
                </a:buClr>
                <a:buSzPts val="1600"/>
                <a:buFont typeface="Helvetica Neue"/>
                <a:buNone/>
              </a:pPr>
              <a:r>
                <a:t/>
              </a:r>
              <a:endParaRPr b="0" i="0" sz="1600" u="none" cap="none" strike="noStrike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</p:grpSp>
      <p:grpSp>
        <p:nvGrpSpPr>
          <p:cNvPr id="82" name="Google Shape;82;p7"/>
          <p:cNvGrpSpPr/>
          <p:nvPr/>
        </p:nvGrpSpPr>
        <p:grpSpPr>
          <a:xfrm>
            <a:off x="834685" y="719453"/>
            <a:ext cx="5487263" cy="5495027"/>
            <a:chOff x="834685" y="719453"/>
            <a:chExt cx="5487263" cy="5495027"/>
          </a:xfrm>
        </p:grpSpPr>
        <p:sp>
          <p:nvSpPr>
            <p:cNvPr id="83" name="Google Shape;83;p7"/>
            <p:cNvSpPr/>
            <p:nvPr/>
          </p:nvSpPr>
          <p:spPr>
            <a:xfrm>
              <a:off x="834685" y="719453"/>
              <a:ext cx="5487263" cy="5495027"/>
            </a:xfrm>
            <a:prstGeom prst="ellipse">
              <a:avLst/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345425" lIns="1320800" spcFirstLastPara="1" rIns="1320800" wrap="square" tIns="294640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5867"/>
                <a:buFont typeface="Helvetica Neue"/>
                <a:buNone/>
              </a:pPr>
              <a:r>
                <a:t/>
              </a:r>
              <a:endParaRPr b="0" i="0" sz="5867" u="none" cap="none" strike="noStrike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grpSp>
          <p:nvGrpSpPr>
            <p:cNvPr id="84" name="Google Shape;84;p7"/>
            <p:cNvGrpSpPr/>
            <p:nvPr/>
          </p:nvGrpSpPr>
          <p:grpSpPr>
            <a:xfrm>
              <a:off x="1004871" y="883229"/>
              <a:ext cx="5146893" cy="5167477"/>
              <a:chOff x="2552218" y="543890"/>
              <a:chExt cx="4039562" cy="4055718"/>
            </a:xfrm>
          </p:grpSpPr>
          <p:sp>
            <p:nvSpPr>
              <p:cNvPr id="85" name="Google Shape;85;p7"/>
              <p:cNvSpPr/>
              <p:nvPr/>
            </p:nvSpPr>
            <p:spPr>
              <a:xfrm>
                <a:off x="4437682" y="543890"/>
                <a:ext cx="268634" cy="268634"/>
              </a:xfrm>
              <a:custGeom>
                <a:rect b="b" l="l" r="r" t="t"/>
                <a:pathLst>
                  <a:path extrusionOk="0" h="268634" w="268634">
                    <a:moveTo>
                      <a:pt x="0" y="134317"/>
                    </a:moveTo>
                    <a:cubicBezTo>
                      <a:pt x="0" y="60136"/>
                      <a:pt x="60136" y="0"/>
                      <a:pt x="134317" y="0"/>
                    </a:cubicBezTo>
                    <a:cubicBezTo>
                      <a:pt x="208498" y="0"/>
                      <a:pt x="268634" y="60136"/>
                      <a:pt x="268634" y="134317"/>
                    </a:cubicBezTo>
                    <a:cubicBezTo>
                      <a:pt x="268634" y="208498"/>
                      <a:pt x="208498" y="268634"/>
                      <a:pt x="134317" y="268634"/>
                    </a:cubicBezTo>
                    <a:cubicBezTo>
                      <a:pt x="60136" y="268634"/>
                      <a:pt x="0" y="208498"/>
                      <a:pt x="0" y="134317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anchorCtr="0" anchor="ctr" bIns="60900" lIns="60900" spcFirstLastPara="1" rIns="60900" wrap="square" tIns="60900">
                <a:noAutofit/>
              </a:bodyPr>
              <a:lstStyle/>
              <a:p>
                <a:pPr indent="0" lvl="0" marL="0" marR="0" rtl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667"/>
                  <a:buFont typeface="Helvetica Neue"/>
                  <a:buNone/>
                </a:pPr>
                <a:r>
                  <a:t/>
                </a:r>
                <a:endParaRPr b="0" i="0" sz="667" u="none" cap="none" strike="noStrike">
                  <a:solidFill>
                    <a:schemeClr val="lt1"/>
                  </a:solidFill>
                  <a:latin typeface="Poppins"/>
                  <a:ea typeface="Poppins"/>
                  <a:cs typeface="Poppins"/>
                  <a:sym typeface="Poppins"/>
                </a:endParaRPr>
              </a:p>
            </p:txBody>
          </p:sp>
          <p:sp>
            <p:nvSpPr>
              <p:cNvPr id="86" name="Google Shape;86;p7"/>
              <p:cNvSpPr/>
              <p:nvPr/>
            </p:nvSpPr>
            <p:spPr>
              <a:xfrm>
                <a:off x="4785619" y="576132"/>
                <a:ext cx="268634" cy="268634"/>
              </a:xfrm>
              <a:custGeom>
                <a:rect b="b" l="l" r="r" t="t"/>
                <a:pathLst>
                  <a:path extrusionOk="0" h="268634" w="268634">
                    <a:moveTo>
                      <a:pt x="0" y="134317"/>
                    </a:moveTo>
                    <a:cubicBezTo>
                      <a:pt x="0" y="60136"/>
                      <a:pt x="60136" y="0"/>
                      <a:pt x="134317" y="0"/>
                    </a:cubicBezTo>
                    <a:cubicBezTo>
                      <a:pt x="208498" y="0"/>
                      <a:pt x="268634" y="60136"/>
                      <a:pt x="268634" y="134317"/>
                    </a:cubicBezTo>
                    <a:cubicBezTo>
                      <a:pt x="268634" y="208498"/>
                      <a:pt x="208498" y="268634"/>
                      <a:pt x="134317" y="268634"/>
                    </a:cubicBezTo>
                    <a:cubicBezTo>
                      <a:pt x="60136" y="268634"/>
                      <a:pt x="0" y="208498"/>
                      <a:pt x="0" y="134317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anchorCtr="0" anchor="ctr" bIns="60900" lIns="60900" spcFirstLastPara="1" rIns="60900" wrap="square" tIns="60900">
                <a:noAutofit/>
              </a:bodyPr>
              <a:lstStyle/>
              <a:p>
                <a:pPr indent="0" lvl="0" marL="0" marR="0" rtl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667"/>
                  <a:buFont typeface="Helvetica Neue"/>
                  <a:buNone/>
                </a:pPr>
                <a:r>
                  <a:t/>
                </a:r>
                <a:endParaRPr b="0" i="0" sz="667" u="none" cap="none" strike="noStrike">
                  <a:solidFill>
                    <a:schemeClr val="lt1"/>
                  </a:solidFill>
                  <a:latin typeface="Poppins"/>
                  <a:ea typeface="Poppins"/>
                  <a:cs typeface="Poppins"/>
                  <a:sym typeface="Poppins"/>
                </a:endParaRPr>
              </a:p>
            </p:txBody>
          </p:sp>
          <p:sp>
            <p:nvSpPr>
              <p:cNvPr id="87" name="Google Shape;87;p7"/>
              <p:cNvSpPr/>
              <p:nvPr/>
            </p:nvSpPr>
            <p:spPr>
              <a:xfrm>
                <a:off x="5121708" y="671757"/>
                <a:ext cx="268634" cy="268634"/>
              </a:xfrm>
              <a:custGeom>
                <a:rect b="b" l="l" r="r" t="t"/>
                <a:pathLst>
                  <a:path extrusionOk="0" h="268634" w="268634">
                    <a:moveTo>
                      <a:pt x="0" y="134317"/>
                    </a:moveTo>
                    <a:cubicBezTo>
                      <a:pt x="0" y="60136"/>
                      <a:pt x="60136" y="0"/>
                      <a:pt x="134317" y="0"/>
                    </a:cubicBezTo>
                    <a:cubicBezTo>
                      <a:pt x="208498" y="0"/>
                      <a:pt x="268634" y="60136"/>
                      <a:pt x="268634" y="134317"/>
                    </a:cubicBezTo>
                    <a:cubicBezTo>
                      <a:pt x="268634" y="208498"/>
                      <a:pt x="208498" y="268634"/>
                      <a:pt x="134317" y="268634"/>
                    </a:cubicBezTo>
                    <a:cubicBezTo>
                      <a:pt x="60136" y="268634"/>
                      <a:pt x="0" y="208498"/>
                      <a:pt x="0" y="134317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anchorCtr="0" anchor="ctr" bIns="60900" lIns="60900" spcFirstLastPara="1" rIns="60900" wrap="square" tIns="60900">
                <a:noAutofit/>
              </a:bodyPr>
              <a:lstStyle/>
              <a:p>
                <a:pPr indent="0" lvl="0" marL="0" marR="0" rtl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667"/>
                  <a:buFont typeface="Helvetica Neue"/>
                  <a:buNone/>
                </a:pPr>
                <a:r>
                  <a:t/>
                </a:r>
                <a:endParaRPr b="0" i="0" sz="667" u="none" cap="none" strike="noStrike">
                  <a:solidFill>
                    <a:schemeClr val="lt1"/>
                  </a:solidFill>
                  <a:latin typeface="Poppins"/>
                  <a:ea typeface="Poppins"/>
                  <a:cs typeface="Poppins"/>
                  <a:sym typeface="Poppins"/>
                </a:endParaRPr>
              </a:p>
            </p:txBody>
          </p:sp>
          <p:sp>
            <p:nvSpPr>
              <p:cNvPr id="88" name="Google Shape;88;p7"/>
              <p:cNvSpPr/>
              <p:nvPr/>
            </p:nvSpPr>
            <p:spPr>
              <a:xfrm>
                <a:off x="5434503" y="827510"/>
                <a:ext cx="268634" cy="268634"/>
              </a:xfrm>
              <a:custGeom>
                <a:rect b="b" l="l" r="r" t="t"/>
                <a:pathLst>
                  <a:path extrusionOk="0" h="268634" w="268634">
                    <a:moveTo>
                      <a:pt x="0" y="134317"/>
                    </a:moveTo>
                    <a:cubicBezTo>
                      <a:pt x="0" y="60136"/>
                      <a:pt x="60136" y="0"/>
                      <a:pt x="134317" y="0"/>
                    </a:cubicBezTo>
                    <a:cubicBezTo>
                      <a:pt x="208498" y="0"/>
                      <a:pt x="268634" y="60136"/>
                      <a:pt x="268634" y="134317"/>
                    </a:cubicBezTo>
                    <a:cubicBezTo>
                      <a:pt x="268634" y="208498"/>
                      <a:pt x="208498" y="268634"/>
                      <a:pt x="134317" y="268634"/>
                    </a:cubicBezTo>
                    <a:cubicBezTo>
                      <a:pt x="60136" y="268634"/>
                      <a:pt x="0" y="208498"/>
                      <a:pt x="0" y="134317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anchorCtr="0" anchor="ctr" bIns="60900" lIns="60900" spcFirstLastPara="1" rIns="60900" wrap="square" tIns="60900">
                <a:noAutofit/>
              </a:bodyPr>
              <a:lstStyle/>
              <a:p>
                <a:pPr indent="0" lvl="0" marL="0" marR="0" rtl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667"/>
                  <a:buFont typeface="Helvetica Neue"/>
                  <a:buNone/>
                </a:pPr>
                <a:r>
                  <a:t/>
                </a:r>
                <a:endParaRPr b="0" i="0" sz="667" u="none" cap="none" strike="noStrike">
                  <a:solidFill>
                    <a:schemeClr val="lt1"/>
                  </a:solidFill>
                  <a:latin typeface="Poppins"/>
                  <a:ea typeface="Poppins"/>
                  <a:cs typeface="Poppins"/>
                  <a:sym typeface="Poppins"/>
                </a:endParaRPr>
              </a:p>
            </p:txBody>
          </p:sp>
          <p:sp>
            <p:nvSpPr>
              <p:cNvPr id="89" name="Google Shape;89;p7"/>
              <p:cNvSpPr/>
              <p:nvPr/>
            </p:nvSpPr>
            <p:spPr>
              <a:xfrm>
                <a:off x="5713353" y="1038088"/>
                <a:ext cx="268634" cy="268634"/>
              </a:xfrm>
              <a:custGeom>
                <a:rect b="b" l="l" r="r" t="t"/>
                <a:pathLst>
                  <a:path extrusionOk="0" h="268634" w="268634">
                    <a:moveTo>
                      <a:pt x="0" y="134317"/>
                    </a:moveTo>
                    <a:cubicBezTo>
                      <a:pt x="0" y="60136"/>
                      <a:pt x="60136" y="0"/>
                      <a:pt x="134317" y="0"/>
                    </a:cubicBezTo>
                    <a:cubicBezTo>
                      <a:pt x="208498" y="0"/>
                      <a:pt x="268634" y="60136"/>
                      <a:pt x="268634" y="134317"/>
                    </a:cubicBezTo>
                    <a:cubicBezTo>
                      <a:pt x="268634" y="208498"/>
                      <a:pt x="208498" y="268634"/>
                      <a:pt x="134317" y="268634"/>
                    </a:cubicBezTo>
                    <a:cubicBezTo>
                      <a:pt x="60136" y="268634"/>
                      <a:pt x="0" y="208498"/>
                      <a:pt x="0" y="134317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anchorCtr="0" anchor="ctr" bIns="60900" lIns="60900" spcFirstLastPara="1" rIns="60900" wrap="square" tIns="60900">
                <a:noAutofit/>
              </a:bodyPr>
              <a:lstStyle/>
              <a:p>
                <a:pPr indent="0" lvl="0" marL="0" marR="0" rtl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667"/>
                  <a:buFont typeface="Helvetica Neue"/>
                  <a:buNone/>
                </a:pPr>
                <a:r>
                  <a:t/>
                </a:r>
                <a:endParaRPr b="0" i="0" sz="667" u="none" cap="none" strike="noStrike">
                  <a:solidFill>
                    <a:schemeClr val="lt1"/>
                  </a:solidFill>
                  <a:latin typeface="Poppins"/>
                  <a:ea typeface="Poppins"/>
                  <a:cs typeface="Poppins"/>
                  <a:sym typeface="Poppins"/>
                </a:endParaRPr>
              </a:p>
            </p:txBody>
          </p:sp>
          <p:sp>
            <p:nvSpPr>
              <p:cNvPr id="90" name="Google Shape;90;p7"/>
              <p:cNvSpPr/>
              <p:nvPr/>
            </p:nvSpPr>
            <p:spPr>
              <a:xfrm>
                <a:off x="5948761" y="1296318"/>
                <a:ext cx="268634" cy="268634"/>
              </a:xfrm>
              <a:custGeom>
                <a:rect b="b" l="l" r="r" t="t"/>
                <a:pathLst>
                  <a:path extrusionOk="0" h="268634" w="268634">
                    <a:moveTo>
                      <a:pt x="0" y="134317"/>
                    </a:moveTo>
                    <a:cubicBezTo>
                      <a:pt x="0" y="60136"/>
                      <a:pt x="60136" y="0"/>
                      <a:pt x="134317" y="0"/>
                    </a:cubicBezTo>
                    <a:cubicBezTo>
                      <a:pt x="208498" y="0"/>
                      <a:pt x="268634" y="60136"/>
                      <a:pt x="268634" y="134317"/>
                    </a:cubicBezTo>
                    <a:cubicBezTo>
                      <a:pt x="268634" y="208498"/>
                      <a:pt x="208498" y="268634"/>
                      <a:pt x="134317" y="268634"/>
                    </a:cubicBezTo>
                    <a:cubicBezTo>
                      <a:pt x="60136" y="268634"/>
                      <a:pt x="0" y="208498"/>
                      <a:pt x="0" y="134317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anchorCtr="0" anchor="ctr" bIns="60900" lIns="60900" spcFirstLastPara="1" rIns="60900" wrap="square" tIns="60900">
                <a:noAutofit/>
              </a:bodyPr>
              <a:lstStyle/>
              <a:p>
                <a:pPr indent="0" lvl="0" marL="0" marR="0" rtl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667"/>
                  <a:buFont typeface="Helvetica Neue"/>
                  <a:buNone/>
                </a:pPr>
                <a:r>
                  <a:t/>
                </a:r>
                <a:endParaRPr b="0" i="0" sz="667" u="none" cap="none" strike="noStrike">
                  <a:solidFill>
                    <a:schemeClr val="lt1"/>
                  </a:solidFill>
                  <a:latin typeface="Poppins"/>
                  <a:ea typeface="Poppins"/>
                  <a:cs typeface="Poppins"/>
                  <a:sym typeface="Poppins"/>
                </a:endParaRPr>
              </a:p>
            </p:txBody>
          </p:sp>
          <p:sp>
            <p:nvSpPr>
              <p:cNvPr id="91" name="Google Shape;91;p7"/>
              <p:cNvSpPr/>
              <p:nvPr/>
            </p:nvSpPr>
            <p:spPr>
              <a:xfrm>
                <a:off x="6132711" y="1593408"/>
                <a:ext cx="268634" cy="268634"/>
              </a:xfrm>
              <a:custGeom>
                <a:rect b="b" l="l" r="r" t="t"/>
                <a:pathLst>
                  <a:path extrusionOk="0" h="268634" w="268634">
                    <a:moveTo>
                      <a:pt x="0" y="134317"/>
                    </a:moveTo>
                    <a:cubicBezTo>
                      <a:pt x="0" y="60136"/>
                      <a:pt x="60136" y="0"/>
                      <a:pt x="134317" y="0"/>
                    </a:cubicBezTo>
                    <a:cubicBezTo>
                      <a:pt x="208498" y="0"/>
                      <a:pt x="268634" y="60136"/>
                      <a:pt x="268634" y="134317"/>
                    </a:cubicBezTo>
                    <a:cubicBezTo>
                      <a:pt x="268634" y="208498"/>
                      <a:pt x="208498" y="268634"/>
                      <a:pt x="134317" y="268634"/>
                    </a:cubicBezTo>
                    <a:cubicBezTo>
                      <a:pt x="60136" y="268634"/>
                      <a:pt x="0" y="208498"/>
                      <a:pt x="0" y="134317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anchorCtr="0" anchor="ctr" bIns="60900" lIns="60900" spcFirstLastPara="1" rIns="60900" wrap="square" tIns="60900">
                <a:noAutofit/>
              </a:bodyPr>
              <a:lstStyle/>
              <a:p>
                <a:pPr indent="0" lvl="0" marL="0" marR="0" rtl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667"/>
                  <a:buFont typeface="Helvetica Neue"/>
                  <a:buNone/>
                </a:pPr>
                <a:r>
                  <a:t/>
                </a:r>
                <a:endParaRPr b="0" i="0" sz="667" u="none" cap="none" strike="noStrike">
                  <a:solidFill>
                    <a:schemeClr val="lt1"/>
                  </a:solidFill>
                  <a:latin typeface="Poppins"/>
                  <a:ea typeface="Poppins"/>
                  <a:cs typeface="Poppins"/>
                  <a:sym typeface="Poppins"/>
                </a:endParaRPr>
              </a:p>
            </p:txBody>
          </p:sp>
          <p:sp>
            <p:nvSpPr>
              <p:cNvPr id="92" name="Google Shape;92;p7"/>
              <p:cNvSpPr/>
              <p:nvPr/>
            </p:nvSpPr>
            <p:spPr>
              <a:xfrm>
                <a:off x="6258939" y="1919240"/>
                <a:ext cx="268634" cy="268634"/>
              </a:xfrm>
              <a:custGeom>
                <a:rect b="b" l="l" r="r" t="t"/>
                <a:pathLst>
                  <a:path extrusionOk="0" h="268634" w="268634">
                    <a:moveTo>
                      <a:pt x="0" y="134317"/>
                    </a:moveTo>
                    <a:cubicBezTo>
                      <a:pt x="0" y="60136"/>
                      <a:pt x="60136" y="0"/>
                      <a:pt x="134317" y="0"/>
                    </a:cubicBezTo>
                    <a:cubicBezTo>
                      <a:pt x="208498" y="0"/>
                      <a:pt x="268634" y="60136"/>
                      <a:pt x="268634" y="134317"/>
                    </a:cubicBezTo>
                    <a:cubicBezTo>
                      <a:pt x="268634" y="208498"/>
                      <a:pt x="208498" y="268634"/>
                      <a:pt x="134317" y="268634"/>
                    </a:cubicBezTo>
                    <a:cubicBezTo>
                      <a:pt x="60136" y="268634"/>
                      <a:pt x="0" y="208498"/>
                      <a:pt x="0" y="134317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anchorCtr="0" anchor="ctr" bIns="60900" lIns="60900" spcFirstLastPara="1" rIns="60900" wrap="square" tIns="60900">
                <a:noAutofit/>
              </a:bodyPr>
              <a:lstStyle/>
              <a:p>
                <a:pPr indent="0" lvl="0" marL="0" marR="0" rtl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667"/>
                  <a:buFont typeface="Helvetica Neue"/>
                  <a:buNone/>
                </a:pPr>
                <a:r>
                  <a:t/>
                </a:r>
                <a:endParaRPr b="0" i="0" sz="667" u="none" cap="none" strike="noStrike">
                  <a:solidFill>
                    <a:schemeClr val="lt1"/>
                  </a:solidFill>
                  <a:latin typeface="Poppins"/>
                  <a:ea typeface="Poppins"/>
                  <a:cs typeface="Poppins"/>
                  <a:sym typeface="Poppins"/>
                </a:endParaRPr>
              </a:p>
            </p:txBody>
          </p:sp>
          <p:sp>
            <p:nvSpPr>
              <p:cNvPr id="93" name="Google Shape;93;p7"/>
              <p:cNvSpPr/>
              <p:nvPr/>
            </p:nvSpPr>
            <p:spPr>
              <a:xfrm>
                <a:off x="6323146" y="2262718"/>
                <a:ext cx="268634" cy="268634"/>
              </a:xfrm>
              <a:custGeom>
                <a:rect b="b" l="l" r="r" t="t"/>
                <a:pathLst>
                  <a:path extrusionOk="0" h="268634" w="268634">
                    <a:moveTo>
                      <a:pt x="0" y="134317"/>
                    </a:moveTo>
                    <a:cubicBezTo>
                      <a:pt x="0" y="60136"/>
                      <a:pt x="60136" y="0"/>
                      <a:pt x="134317" y="0"/>
                    </a:cubicBezTo>
                    <a:cubicBezTo>
                      <a:pt x="208498" y="0"/>
                      <a:pt x="268634" y="60136"/>
                      <a:pt x="268634" y="134317"/>
                    </a:cubicBezTo>
                    <a:cubicBezTo>
                      <a:pt x="268634" y="208498"/>
                      <a:pt x="208498" y="268634"/>
                      <a:pt x="134317" y="268634"/>
                    </a:cubicBezTo>
                    <a:cubicBezTo>
                      <a:pt x="60136" y="268634"/>
                      <a:pt x="0" y="208498"/>
                      <a:pt x="0" y="134317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anchorCtr="0" anchor="ctr" bIns="60900" lIns="60900" spcFirstLastPara="1" rIns="60900" wrap="square" tIns="60900">
                <a:noAutofit/>
              </a:bodyPr>
              <a:lstStyle/>
              <a:p>
                <a:pPr indent="0" lvl="0" marL="0" marR="0" rtl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667"/>
                  <a:buFont typeface="Helvetica Neue"/>
                  <a:buNone/>
                </a:pPr>
                <a:r>
                  <a:t/>
                </a:r>
                <a:endParaRPr b="0" i="0" sz="667" u="none" cap="none" strike="noStrike">
                  <a:solidFill>
                    <a:schemeClr val="lt1"/>
                  </a:solidFill>
                  <a:latin typeface="Poppins"/>
                  <a:ea typeface="Poppins"/>
                  <a:cs typeface="Poppins"/>
                  <a:sym typeface="Poppins"/>
                </a:endParaRPr>
              </a:p>
            </p:txBody>
          </p:sp>
          <p:sp>
            <p:nvSpPr>
              <p:cNvPr id="94" name="Google Shape;94;p7"/>
              <p:cNvSpPr/>
              <p:nvPr/>
            </p:nvSpPr>
            <p:spPr>
              <a:xfrm>
                <a:off x="6323146" y="2612146"/>
                <a:ext cx="268634" cy="268634"/>
              </a:xfrm>
              <a:custGeom>
                <a:rect b="b" l="l" r="r" t="t"/>
                <a:pathLst>
                  <a:path extrusionOk="0" h="268634" w="268634">
                    <a:moveTo>
                      <a:pt x="0" y="134317"/>
                    </a:moveTo>
                    <a:cubicBezTo>
                      <a:pt x="0" y="60136"/>
                      <a:pt x="60136" y="0"/>
                      <a:pt x="134317" y="0"/>
                    </a:cubicBezTo>
                    <a:cubicBezTo>
                      <a:pt x="208498" y="0"/>
                      <a:pt x="268634" y="60136"/>
                      <a:pt x="268634" y="134317"/>
                    </a:cubicBezTo>
                    <a:cubicBezTo>
                      <a:pt x="268634" y="208498"/>
                      <a:pt x="208498" y="268634"/>
                      <a:pt x="134317" y="268634"/>
                    </a:cubicBezTo>
                    <a:cubicBezTo>
                      <a:pt x="60136" y="268634"/>
                      <a:pt x="0" y="208498"/>
                      <a:pt x="0" y="134317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anchorCtr="0" anchor="ctr" bIns="60900" lIns="60900" spcFirstLastPara="1" rIns="60900" wrap="square" tIns="60900">
                <a:noAutofit/>
              </a:bodyPr>
              <a:lstStyle/>
              <a:p>
                <a:pPr indent="0" lvl="0" marL="0" marR="0" rtl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667"/>
                  <a:buFont typeface="Helvetica Neue"/>
                  <a:buNone/>
                </a:pPr>
                <a:r>
                  <a:t/>
                </a:r>
                <a:endParaRPr b="0" i="0" sz="667" u="none" cap="none" strike="noStrike">
                  <a:solidFill>
                    <a:schemeClr val="lt1"/>
                  </a:solidFill>
                  <a:latin typeface="Poppins"/>
                  <a:ea typeface="Poppins"/>
                  <a:cs typeface="Poppins"/>
                  <a:sym typeface="Poppins"/>
                </a:endParaRPr>
              </a:p>
            </p:txBody>
          </p:sp>
          <p:sp>
            <p:nvSpPr>
              <p:cNvPr id="95" name="Google Shape;95;p7"/>
              <p:cNvSpPr/>
              <p:nvPr/>
            </p:nvSpPr>
            <p:spPr>
              <a:xfrm>
                <a:off x="6258939" y="2955624"/>
                <a:ext cx="268634" cy="268634"/>
              </a:xfrm>
              <a:custGeom>
                <a:rect b="b" l="l" r="r" t="t"/>
                <a:pathLst>
                  <a:path extrusionOk="0" h="268634" w="268634">
                    <a:moveTo>
                      <a:pt x="0" y="134317"/>
                    </a:moveTo>
                    <a:cubicBezTo>
                      <a:pt x="0" y="60136"/>
                      <a:pt x="60136" y="0"/>
                      <a:pt x="134317" y="0"/>
                    </a:cubicBezTo>
                    <a:cubicBezTo>
                      <a:pt x="208498" y="0"/>
                      <a:pt x="268634" y="60136"/>
                      <a:pt x="268634" y="134317"/>
                    </a:cubicBezTo>
                    <a:cubicBezTo>
                      <a:pt x="268634" y="208498"/>
                      <a:pt x="208498" y="268634"/>
                      <a:pt x="134317" y="268634"/>
                    </a:cubicBezTo>
                    <a:cubicBezTo>
                      <a:pt x="60136" y="268634"/>
                      <a:pt x="0" y="208498"/>
                      <a:pt x="0" y="134317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anchorCtr="0" anchor="ctr" bIns="60900" lIns="60900" spcFirstLastPara="1" rIns="60900" wrap="square" tIns="60900">
                <a:noAutofit/>
              </a:bodyPr>
              <a:lstStyle/>
              <a:p>
                <a:pPr indent="0" lvl="0" marL="0" marR="0" rtl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667"/>
                  <a:buFont typeface="Helvetica Neue"/>
                  <a:buNone/>
                </a:pPr>
                <a:r>
                  <a:t/>
                </a:r>
                <a:endParaRPr b="0" i="0" sz="667" u="none" cap="none" strike="noStrike">
                  <a:solidFill>
                    <a:schemeClr val="lt1"/>
                  </a:solidFill>
                  <a:latin typeface="Poppins"/>
                  <a:ea typeface="Poppins"/>
                  <a:cs typeface="Poppins"/>
                  <a:sym typeface="Poppins"/>
                </a:endParaRPr>
              </a:p>
            </p:txBody>
          </p:sp>
          <p:sp>
            <p:nvSpPr>
              <p:cNvPr id="96" name="Google Shape;96;p7"/>
              <p:cNvSpPr/>
              <p:nvPr/>
            </p:nvSpPr>
            <p:spPr>
              <a:xfrm>
                <a:off x="6132711" y="3281456"/>
                <a:ext cx="268634" cy="268634"/>
              </a:xfrm>
              <a:custGeom>
                <a:rect b="b" l="l" r="r" t="t"/>
                <a:pathLst>
                  <a:path extrusionOk="0" h="268634" w="268634">
                    <a:moveTo>
                      <a:pt x="0" y="134317"/>
                    </a:moveTo>
                    <a:cubicBezTo>
                      <a:pt x="0" y="60136"/>
                      <a:pt x="60136" y="0"/>
                      <a:pt x="134317" y="0"/>
                    </a:cubicBezTo>
                    <a:cubicBezTo>
                      <a:pt x="208498" y="0"/>
                      <a:pt x="268634" y="60136"/>
                      <a:pt x="268634" y="134317"/>
                    </a:cubicBezTo>
                    <a:cubicBezTo>
                      <a:pt x="268634" y="208498"/>
                      <a:pt x="208498" y="268634"/>
                      <a:pt x="134317" y="268634"/>
                    </a:cubicBezTo>
                    <a:cubicBezTo>
                      <a:pt x="60136" y="268634"/>
                      <a:pt x="0" y="208498"/>
                      <a:pt x="0" y="134317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60900" lIns="60900" spcFirstLastPara="1" rIns="60900" wrap="square" tIns="60900">
                <a:noAutofit/>
              </a:bodyPr>
              <a:lstStyle/>
              <a:p>
                <a:pPr indent="0" lvl="0" marL="0" marR="0" rtl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accent1"/>
                  </a:buClr>
                  <a:buSzPts val="933"/>
                  <a:buFont typeface="Poppins"/>
                  <a:buNone/>
                </a:pPr>
                <a:r>
                  <a:rPr b="0" i="0" lang="en-US" sz="933" u="none" cap="none" strike="noStrike">
                    <a:solidFill>
                      <a:schemeClr val="accent1"/>
                    </a:solidFill>
                    <a:latin typeface="Poppins"/>
                    <a:ea typeface="Poppins"/>
                    <a:cs typeface="Poppins"/>
                    <a:sym typeface="Poppins"/>
                  </a:rPr>
                  <a:t>1</a:t>
                </a:r>
                <a:endParaRPr/>
              </a:p>
            </p:txBody>
          </p:sp>
          <p:sp>
            <p:nvSpPr>
              <p:cNvPr id="97" name="Google Shape;97;p7"/>
              <p:cNvSpPr/>
              <p:nvPr/>
            </p:nvSpPr>
            <p:spPr>
              <a:xfrm>
                <a:off x="5948761" y="3578546"/>
                <a:ext cx="268634" cy="268634"/>
              </a:xfrm>
              <a:custGeom>
                <a:rect b="b" l="l" r="r" t="t"/>
                <a:pathLst>
                  <a:path extrusionOk="0" h="268634" w="268634">
                    <a:moveTo>
                      <a:pt x="0" y="134317"/>
                    </a:moveTo>
                    <a:cubicBezTo>
                      <a:pt x="0" y="60136"/>
                      <a:pt x="60136" y="0"/>
                      <a:pt x="134317" y="0"/>
                    </a:cubicBezTo>
                    <a:cubicBezTo>
                      <a:pt x="208498" y="0"/>
                      <a:pt x="268634" y="60136"/>
                      <a:pt x="268634" y="134317"/>
                    </a:cubicBezTo>
                    <a:cubicBezTo>
                      <a:pt x="268634" y="208498"/>
                      <a:pt x="208498" y="268634"/>
                      <a:pt x="134317" y="268634"/>
                    </a:cubicBezTo>
                    <a:cubicBezTo>
                      <a:pt x="60136" y="268634"/>
                      <a:pt x="0" y="208498"/>
                      <a:pt x="0" y="134317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60900" lIns="60900" spcFirstLastPara="1" rIns="60900" wrap="square" tIns="60900">
                <a:noAutofit/>
              </a:bodyPr>
              <a:lstStyle/>
              <a:p>
                <a:pPr indent="0" lvl="0" marL="0" marR="0" rtl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accent1"/>
                  </a:buClr>
                  <a:buSzPts val="933"/>
                  <a:buFont typeface="Poppins"/>
                  <a:buNone/>
                </a:pPr>
                <a:r>
                  <a:rPr b="0" i="0" lang="en-US" sz="933" u="none" cap="none" strike="noStrike">
                    <a:solidFill>
                      <a:schemeClr val="accent1"/>
                    </a:solidFill>
                    <a:latin typeface="Poppins"/>
                    <a:ea typeface="Poppins"/>
                    <a:cs typeface="Poppins"/>
                    <a:sym typeface="Poppins"/>
                  </a:rPr>
                  <a:t>2</a:t>
                </a:r>
                <a:endParaRPr/>
              </a:p>
            </p:txBody>
          </p:sp>
          <p:sp>
            <p:nvSpPr>
              <p:cNvPr id="98" name="Google Shape;98;p7"/>
              <p:cNvSpPr/>
              <p:nvPr/>
            </p:nvSpPr>
            <p:spPr>
              <a:xfrm>
                <a:off x="5713353" y="3836776"/>
                <a:ext cx="268634" cy="268634"/>
              </a:xfrm>
              <a:custGeom>
                <a:rect b="b" l="l" r="r" t="t"/>
                <a:pathLst>
                  <a:path extrusionOk="0" h="268634" w="268634">
                    <a:moveTo>
                      <a:pt x="0" y="134317"/>
                    </a:moveTo>
                    <a:cubicBezTo>
                      <a:pt x="0" y="60136"/>
                      <a:pt x="60136" y="0"/>
                      <a:pt x="134317" y="0"/>
                    </a:cubicBezTo>
                    <a:cubicBezTo>
                      <a:pt x="208498" y="0"/>
                      <a:pt x="268634" y="60136"/>
                      <a:pt x="268634" y="134317"/>
                    </a:cubicBezTo>
                    <a:cubicBezTo>
                      <a:pt x="268634" y="208498"/>
                      <a:pt x="208498" y="268634"/>
                      <a:pt x="134317" y="268634"/>
                    </a:cubicBezTo>
                    <a:cubicBezTo>
                      <a:pt x="60136" y="268634"/>
                      <a:pt x="0" y="208498"/>
                      <a:pt x="0" y="134317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60900" lIns="60900" spcFirstLastPara="1" rIns="60900" wrap="square" tIns="60900">
                <a:noAutofit/>
              </a:bodyPr>
              <a:lstStyle/>
              <a:p>
                <a:pPr indent="0" lvl="0" marL="0" marR="0" rtl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accent1"/>
                  </a:buClr>
                  <a:buSzPts val="933"/>
                  <a:buFont typeface="Poppins"/>
                  <a:buNone/>
                </a:pPr>
                <a:r>
                  <a:rPr b="0" i="0" lang="en-US" sz="933" u="none" cap="none" strike="noStrike">
                    <a:solidFill>
                      <a:schemeClr val="accent1"/>
                    </a:solidFill>
                    <a:latin typeface="Poppins"/>
                    <a:ea typeface="Poppins"/>
                    <a:cs typeface="Poppins"/>
                    <a:sym typeface="Poppins"/>
                  </a:rPr>
                  <a:t>3</a:t>
                </a:r>
                <a:endParaRPr/>
              </a:p>
            </p:txBody>
          </p:sp>
          <p:sp>
            <p:nvSpPr>
              <p:cNvPr id="99" name="Google Shape;99;p7"/>
              <p:cNvSpPr/>
              <p:nvPr/>
            </p:nvSpPr>
            <p:spPr>
              <a:xfrm>
                <a:off x="5434503" y="4047354"/>
                <a:ext cx="268634" cy="268634"/>
              </a:xfrm>
              <a:custGeom>
                <a:rect b="b" l="l" r="r" t="t"/>
                <a:pathLst>
                  <a:path extrusionOk="0" h="268634" w="268634">
                    <a:moveTo>
                      <a:pt x="0" y="134317"/>
                    </a:moveTo>
                    <a:cubicBezTo>
                      <a:pt x="0" y="60136"/>
                      <a:pt x="60136" y="0"/>
                      <a:pt x="134317" y="0"/>
                    </a:cubicBezTo>
                    <a:cubicBezTo>
                      <a:pt x="208498" y="0"/>
                      <a:pt x="268634" y="60136"/>
                      <a:pt x="268634" y="134317"/>
                    </a:cubicBezTo>
                    <a:cubicBezTo>
                      <a:pt x="268634" y="208498"/>
                      <a:pt x="208498" y="268634"/>
                      <a:pt x="134317" y="268634"/>
                    </a:cubicBezTo>
                    <a:cubicBezTo>
                      <a:pt x="60136" y="268634"/>
                      <a:pt x="0" y="208498"/>
                      <a:pt x="0" y="134317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anchorCtr="0" anchor="ctr" bIns="60900" lIns="60900" spcFirstLastPara="1" rIns="60900" wrap="square" tIns="60900">
                <a:noAutofit/>
              </a:bodyPr>
              <a:lstStyle/>
              <a:p>
                <a:pPr indent="0" lvl="0" marL="0" marR="0" rtl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667"/>
                  <a:buFont typeface="Helvetica Neue"/>
                  <a:buNone/>
                </a:pPr>
                <a:r>
                  <a:t/>
                </a:r>
                <a:endParaRPr b="0" i="0" sz="667" u="none" cap="none" strike="noStrike">
                  <a:solidFill>
                    <a:schemeClr val="lt1"/>
                  </a:solidFill>
                  <a:latin typeface="Poppins"/>
                  <a:ea typeface="Poppins"/>
                  <a:cs typeface="Poppins"/>
                  <a:sym typeface="Poppins"/>
                </a:endParaRPr>
              </a:p>
            </p:txBody>
          </p:sp>
          <p:sp>
            <p:nvSpPr>
              <p:cNvPr id="100" name="Google Shape;100;p7"/>
              <p:cNvSpPr/>
              <p:nvPr/>
            </p:nvSpPr>
            <p:spPr>
              <a:xfrm>
                <a:off x="5121708" y="4203107"/>
                <a:ext cx="268634" cy="268634"/>
              </a:xfrm>
              <a:custGeom>
                <a:rect b="b" l="l" r="r" t="t"/>
                <a:pathLst>
                  <a:path extrusionOk="0" h="268634" w="268634">
                    <a:moveTo>
                      <a:pt x="0" y="134317"/>
                    </a:moveTo>
                    <a:cubicBezTo>
                      <a:pt x="0" y="60136"/>
                      <a:pt x="60136" y="0"/>
                      <a:pt x="134317" y="0"/>
                    </a:cubicBezTo>
                    <a:cubicBezTo>
                      <a:pt x="208498" y="0"/>
                      <a:pt x="268634" y="60136"/>
                      <a:pt x="268634" y="134317"/>
                    </a:cubicBezTo>
                    <a:cubicBezTo>
                      <a:pt x="268634" y="208498"/>
                      <a:pt x="208498" y="268634"/>
                      <a:pt x="134317" y="268634"/>
                    </a:cubicBezTo>
                    <a:cubicBezTo>
                      <a:pt x="60136" y="268634"/>
                      <a:pt x="0" y="208498"/>
                      <a:pt x="0" y="134317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anchorCtr="0" anchor="ctr" bIns="60900" lIns="60900" spcFirstLastPara="1" rIns="60900" wrap="square" tIns="60900">
                <a:noAutofit/>
              </a:bodyPr>
              <a:lstStyle/>
              <a:p>
                <a:pPr indent="0" lvl="0" marL="0" marR="0" rtl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667"/>
                  <a:buFont typeface="Helvetica Neue"/>
                  <a:buNone/>
                </a:pPr>
                <a:r>
                  <a:t/>
                </a:r>
                <a:endParaRPr b="0" i="0" sz="667" u="none" cap="none" strike="noStrike">
                  <a:solidFill>
                    <a:schemeClr val="lt1"/>
                  </a:solidFill>
                  <a:latin typeface="Poppins"/>
                  <a:ea typeface="Poppins"/>
                  <a:cs typeface="Poppins"/>
                  <a:sym typeface="Poppins"/>
                </a:endParaRPr>
              </a:p>
            </p:txBody>
          </p:sp>
          <p:sp>
            <p:nvSpPr>
              <p:cNvPr id="101" name="Google Shape;101;p7"/>
              <p:cNvSpPr/>
              <p:nvPr/>
            </p:nvSpPr>
            <p:spPr>
              <a:xfrm>
                <a:off x="4785619" y="4298733"/>
                <a:ext cx="268634" cy="268634"/>
              </a:xfrm>
              <a:custGeom>
                <a:rect b="b" l="l" r="r" t="t"/>
                <a:pathLst>
                  <a:path extrusionOk="0" h="268634" w="268634">
                    <a:moveTo>
                      <a:pt x="0" y="134317"/>
                    </a:moveTo>
                    <a:cubicBezTo>
                      <a:pt x="0" y="60136"/>
                      <a:pt x="60136" y="0"/>
                      <a:pt x="134317" y="0"/>
                    </a:cubicBezTo>
                    <a:cubicBezTo>
                      <a:pt x="208498" y="0"/>
                      <a:pt x="268634" y="60136"/>
                      <a:pt x="268634" y="134317"/>
                    </a:cubicBezTo>
                    <a:cubicBezTo>
                      <a:pt x="268634" y="208498"/>
                      <a:pt x="208498" y="268634"/>
                      <a:pt x="134317" y="268634"/>
                    </a:cubicBezTo>
                    <a:cubicBezTo>
                      <a:pt x="60136" y="268634"/>
                      <a:pt x="0" y="208498"/>
                      <a:pt x="0" y="134317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anchorCtr="0" anchor="ctr" bIns="60900" lIns="60900" spcFirstLastPara="1" rIns="60900" wrap="square" tIns="60900">
                <a:noAutofit/>
              </a:bodyPr>
              <a:lstStyle/>
              <a:p>
                <a:pPr indent="0" lvl="0" marL="0" marR="0" rtl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667"/>
                  <a:buFont typeface="Helvetica Neue"/>
                  <a:buNone/>
                </a:pPr>
                <a:r>
                  <a:t/>
                </a:r>
                <a:endParaRPr b="0" i="0" sz="667" u="none" cap="none" strike="noStrike">
                  <a:solidFill>
                    <a:schemeClr val="lt1"/>
                  </a:solidFill>
                  <a:latin typeface="Poppins"/>
                  <a:ea typeface="Poppins"/>
                  <a:cs typeface="Poppins"/>
                  <a:sym typeface="Poppins"/>
                </a:endParaRPr>
              </a:p>
            </p:txBody>
          </p:sp>
          <p:sp>
            <p:nvSpPr>
              <p:cNvPr id="102" name="Google Shape;102;p7"/>
              <p:cNvSpPr/>
              <p:nvPr/>
            </p:nvSpPr>
            <p:spPr>
              <a:xfrm>
                <a:off x="4437682" y="4330974"/>
                <a:ext cx="268634" cy="268634"/>
              </a:xfrm>
              <a:custGeom>
                <a:rect b="b" l="l" r="r" t="t"/>
                <a:pathLst>
                  <a:path extrusionOk="0" h="268634" w="268634">
                    <a:moveTo>
                      <a:pt x="0" y="134317"/>
                    </a:moveTo>
                    <a:cubicBezTo>
                      <a:pt x="0" y="60136"/>
                      <a:pt x="60136" y="0"/>
                      <a:pt x="134317" y="0"/>
                    </a:cubicBezTo>
                    <a:cubicBezTo>
                      <a:pt x="208498" y="0"/>
                      <a:pt x="268634" y="60136"/>
                      <a:pt x="268634" y="134317"/>
                    </a:cubicBezTo>
                    <a:cubicBezTo>
                      <a:pt x="268634" y="208498"/>
                      <a:pt x="208498" y="268634"/>
                      <a:pt x="134317" y="268634"/>
                    </a:cubicBezTo>
                    <a:cubicBezTo>
                      <a:pt x="60136" y="268634"/>
                      <a:pt x="0" y="208498"/>
                      <a:pt x="0" y="134317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anchorCtr="0" anchor="ctr" bIns="60900" lIns="60900" spcFirstLastPara="1" rIns="60900" wrap="square" tIns="60900">
                <a:noAutofit/>
              </a:bodyPr>
              <a:lstStyle/>
              <a:p>
                <a:pPr indent="0" lvl="0" marL="0" marR="0" rtl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667"/>
                  <a:buFont typeface="Helvetica Neue"/>
                  <a:buNone/>
                </a:pPr>
                <a:r>
                  <a:t/>
                </a:r>
                <a:endParaRPr b="0" i="0" sz="667" u="none" cap="none" strike="noStrike">
                  <a:solidFill>
                    <a:schemeClr val="lt1"/>
                  </a:solidFill>
                  <a:latin typeface="Poppins"/>
                  <a:ea typeface="Poppins"/>
                  <a:cs typeface="Poppins"/>
                  <a:sym typeface="Poppins"/>
                </a:endParaRPr>
              </a:p>
            </p:txBody>
          </p:sp>
          <p:sp>
            <p:nvSpPr>
              <p:cNvPr id="103" name="Google Shape;103;p7"/>
              <p:cNvSpPr/>
              <p:nvPr/>
            </p:nvSpPr>
            <p:spPr>
              <a:xfrm>
                <a:off x="4089745" y="4298733"/>
                <a:ext cx="268634" cy="268634"/>
              </a:xfrm>
              <a:custGeom>
                <a:rect b="b" l="l" r="r" t="t"/>
                <a:pathLst>
                  <a:path extrusionOk="0" h="268634" w="268634">
                    <a:moveTo>
                      <a:pt x="0" y="134317"/>
                    </a:moveTo>
                    <a:cubicBezTo>
                      <a:pt x="0" y="60136"/>
                      <a:pt x="60136" y="0"/>
                      <a:pt x="134317" y="0"/>
                    </a:cubicBezTo>
                    <a:cubicBezTo>
                      <a:pt x="208498" y="0"/>
                      <a:pt x="268634" y="60136"/>
                      <a:pt x="268634" y="134317"/>
                    </a:cubicBezTo>
                    <a:cubicBezTo>
                      <a:pt x="268634" y="208498"/>
                      <a:pt x="208498" y="268634"/>
                      <a:pt x="134317" y="268634"/>
                    </a:cubicBezTo>
                    <a:cubicBezTo>
                      <a:pt x="60136" y="268634"/>
                      <a:pt x="0" y="208498"/>
                      <a:pt x="0" y="134317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anchorCtr="0" anchor="ctr" bIns="60900" lIns="60900" spcFirstLastPara="1" rIns="60900" wrap="square" tIns="60900">
                <a:noAutofit/>
              </a:bodyPr>
              <a:lstStyle/>
              <a:p>
                <a:pPr indent="0" lvl="0" marL="0" marR="0" rtl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667"/>
                  <a:buFont typeface="Helvetica Neue"/>
                  <a:buNone/>
                </a:pPr>
                <a:r>
                  <a:t/>
                </a:r>
                <a:endParaRPr b="0" i="0" sz="667" u="none" cap="none" strike="noStrike">
                  <a:solidFill>
                    <a:schemeClr val="lt1"/>
                  </a:solidFill>
                  <a:latin typeface="Poppins"/>
                  <a:ea typeface="Poppins"/>
                  <a:cs typeface="Poppins"/>
                  <a:sym typeface="Poppins"/>
                </a:endParaRPr>
              </a:p>
            </p:txBody>
          </p:sp>
          <p:sp>
            <p:nvSpPr>
              <p:cNvPr id="104" name="Google Shape;104;p7"/>
              <p:cNvSpPr/>
              <p:nvPr/>
            </p:nvSpPr>
            <p:spPr>
              <a:xfrm>
                <a:off x="3753656" y="4203107"/>
                <a:ext cx="268634" cy="268634"/>
              </a:xfrm>
              <a:custGeom>
                <a:rect b="b" l="l" r="r" t="t"/>
                <a:pathLst>
                  <a:path extrusionOk="0" h="268634" w="268634">
                    <a:moveTo>
                      <a:pt x="0" y="134317"/>
                    </a:moveTo>
                    <a:cubicBezTo>
                      <a:pt x="0" y="60136"/>
                      <a:pt x="60136" y="0"/>
                      <a:pt x="134317" y="0"/>
                    </a:cubicBezTo>
                    <a:cubicBezTo>
                      <a:pt x="208498" y="0"/>
                      <a:pt x="268634" y="60136"/>
                      <a:pt x="268634" y="134317"/>
                    </a:cubicBezTo>
                    <a:cubicBezTo>
                      <a:pt x="268634" y="208498"/>
                      <a:pt x="208498" y="268634"/>
                      <a:pt x="134317" y="268634"/>
                    </a:cubicBezTo>
                    <a:cubicBezTo>
                      <a:pt x="60136" y="268634"/>
                      <a:pt x="0" y="208498"/>
                      <a:pt x="0" y="134317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anchorCtr="0" anchor="ctr" bIns="60900" lIns="60900" spcFirstLastPara="1" rIns="60900" wrap="square" tIns="60900">
                <a:noAutofit/>
              </a:bodyPr>
              <a:lstStyle/>
              <a:p>
                <a:pPr indent="0" lvl="0" marL="0" marR="0" rtl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667"/>
                  <a:buFont typeface="Helvetica Neue"/>
                  <a:buNone/>
                </a:pPr>
                <a:r>
                  <a:t/>
                </a:r>
                <a:endParaRPr b="0" i="0" sz="667" u="none" cap="none" strike="noStrike">
                  <a:solidFill>
                    <a:schemeClr val="lt1"/>
                  </a:solidFill>
                  <a:latin typeface="Poppins"/>
                  <a:ea typeface="Poppins"/>
                  <a:cs typeface="Poppins"/>
                  <a:sym typeface="Poppins"/>
                </a:endParaRPr>
              </a:p>
            </p:txBody>
          </p:sp>
          <p:sp>
            <p:nvSpPr>
              <p:cNvPr id="105" name="Google Shape;105;p7"/>
              <p:cNvSpPr/>
              <p:nvPr/>
            </p:nvSpPr>
            <p:spPr>
              <a:xfrm>
                <a:off x="3440861" y="4047354"/>
                <a:ext cx="268634" cy="268634"/>
              </a:xfrm>
              <a:custGeom>
                <a:rect b="b" l="l" r="r" t="t"/>
                <a:pathLst>
                  <a:path extrusionOk="0" h="268634" w="268634">
                    <a:moveTo>
                      <a:pt x="0" y="134317"/>
                    </a:moveTo>
                    <a:cubicBezTo>
                      <a:pt x="0" y="60136"/>
                      <a:pt x="60136" y="0"/>
                      <a:pt x="134317" y="0"/>
                    </a:cubicBezTo>
                    <a:cubicBezTo>
                      <a:pt x="208498" y="0"/>
                      <a:pt x="268634" y="60136"/>
                      <a:pt x="268634" y="134317"/>
                    </a:cubicBezTo>
                    <a:cubicBezTo>
                      <a:pt x="268634" y="208498"/>
                      <a:pt x="208498" y="268634"/>
                      <a:pt x="134317" y="268634"/>
                    </a:cubicBezTo>
                    <a:cubicBezTo>
                      <a:pt x="60136" y="268634"/>
                      <a:pt x="0" y="208498"/>
                      <a:pt x="0" y="134317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anchorCtr="0" anchor="ctr" bIns="60900" lIns="60900" spcFirstLastPara="1" rIns="60900" wrap="square" tIns="60900">
                <a:noAutofit/>
              </a:bodyPr>
              <a:lstStyle/>
              <a:p>
                <a:pPr indent="0" lvl="0" marL="0" marR="0" rtl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667"/>
                  <a:buFont typeface="Helvetica Neue"/>
                  <a:buNone/>
                </a:pPr>
                <a:r>
                  <a:t/>
                </a:r>
                <a:endParaRPr b="0" i="0" sz="667" u="none" cap="none" strike="noStrike">
                  <a:solidFill>
                    <a:schemeClr val="lt1"/>
                  </a:solidFill>
                  <a:latin typeface="Poppins"/>
                  <a:ea typeface="Poppins"/>
                  <a:cs typeface="Poppins"/>
                  <a:sym typeface="Poppins"/>
                </a:endParaRPr>
              </a:p>
            </p:txBody>
          </p:sp>
          <p:sp>
            <p:nvSpPr>
              <p:cNvPr id="106" name="Google Shape;106;p7"/>
              <p:cNvSpPr/>
              <p:nvPr/>
            </p:nvSpPr>
            <p:spPr>
              <a:xfrm>
                <a:off x="3162011" y="3836776"/>
                <a:ext cx="268634" cy="268634"/>
              </a:xfrm>
              <a:custGeom>
                <a:rect b="b" l="l" r="r" t="t"/>
                <a:pathLst>
                  <a:path extrusionOk="0" h="268634" w="268634">
                    <a:moveTo>
                      <a:pt x="0" y="134317"/>
                    </a:moveTo>
                    <a:cubicBezTo>
                      <a:pt x="0" y="60136"/>
                      <a:pt x="60136" y="0"/>
                      <a:pt x="134317" y="0"/>
                    </a:cubicBezTo>
                    <a:cubicBezTo>
                      <a:pt x="208498" y="0"/>
                      <a:pt x="268634" y="60136"/>
                      <a:pt x="268634" y="134317"/>
                    </a:cubicBezTo>
                    <a:cubicBezTo>
                      <a:pt x="268634" y="208498"/>
                      <a:pt x="208498" y="268634"/>
                      <a:pt x="134317" y="268634"/>
                    </a:cubicBezTo>
                    <a:cubicBezTo>
                      <a:pt x="60136" y="268634"/>
                      <a:pt x="0" y="208498"/>
                      <a:pt x="0" y="134317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anchorCtr="0" anchor="ctr" bIns="60900" lIns="60900" spcFirstLastPara="1" rIns="60900" wrap="square" tIns="60900">
                <a:noAutofit/>
              </a:bodyPr>
              <a:lstStyle/>
              <a:p>
                <a:pPr indent="0" lvl="0" marL="0" marR="0" rtl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667"/>
                  <a:buFont typeface="Helvetica Neue"/>
                  <a:buNone/>
                </a:pPr>
                <a:r>
                  <a:t/>
                </a:r>
                <a:endParaRPr b="0" i="0" sz="667" u="none" cap="none" strike="noStrike">
                  <a:solidFill>
                    <a:schemeClr val="lt1"/>
                  </a:solidFill>
                  <a:latin typeface="Poppins"/>
                  <a:ea typeface="Poppins"/>
                  <a:cs typeface="Poppins"/>
                  <a:sym typeface="Poppins"/>
                </a:endParaRPr>
              </a:p>
            </p:txBody>
          </p:sp>
          <p:sp>
            <p:nvSpPr>
              <p:cNvPr id="107" name="Google Shape;107;p7"/>
              <p:cNvSpPr/>
              <p:nvPr/>
            </p:nvSpPr>
            <p:spPr>
              <a:xfrm>
                <a:off x="2926603" y="3578546"/>
                <a:ext cx="268634" cy="268634"/>
              </a:xfrm>
              <a:custGeom>
                <a:rect b="b" l="l" r="r" t="t"/>
                <a:pathLst>
                  <a:path extrusionOk="0" h="268634" w="268634">
                    <a:moveTo>
                      <a:pt x="0" y="134317"/>
                    </a:moveTo>
                    <a:cubicBezTo>
                      <a:pt x="0" y="60136"/>
                      <a:pt x="60136" y="0"/>
                      <a:pt x="134317" y="0"/>
                    </a:cubicBezTo>
                    <a:cubicBezTo>
                      <a:pt x="208498" y="0"/>
                      <a:pt x="268634" y="60136"/>
                      <a:pt x="268634" y="134317"/>
                    </a:cubicBezTo>
                    <a:cubicBezTo>
                      <a:pt x="268634" y="208498"/>
                      <a:pt x="208498" y="268634"/>
                      <a:pt x="134317" y="268634"/>
                    </a:cubicBezTo>
                    <a:cubicBezTo>
                      <a:pt x="60136" y="268634"/>
                      <a:pt x="0" y="208498"/>
                      <a:pt x="0" y="134317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anchorCtr="0" anchor="ctr" bIns="60900" lIns="60900" spcFirstLastPara="1" rIns="60900" wrap="square" tIns="60900">
                <a:noAutofit/>
              </a:bodyPr>
              <a:lstStyle/>
              <a:p>
                <a:pPr indent="0" lvl="0" marL="0" marR="0" rtl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667"/>
                  <a:buFont typeface="Helvetica Neue"/>
                  <a:buNone/>
                </a:pPr>
                <a:r>
                  <a:t/>
                </a:r>
                <a:endParaRPr b="0" i="0" sz="667" u="none" cap="none" strike="noStrike">
                  <a:solidFill>
                    <a:schemeClr val="lt1"/>
                  </a:solidFill>
                  <a:latin typeface="Poppins"/>
                  <a:ea typeface="Poppins"/>
                  <a:cs typeface="Poppins"/>
                  <a:sym typeface="Poppins"/>
                </a:endParaRPr>
              </a:p>
            </p:txBody>
          </p:sp>
          <p:sp>
            <p:nvSpPr>
              <p:cNvPr id="108" name="Google Shape;108;p7"/>
              <p:cNvSpPr/>
              <p:nvPr/>
            </p:nvSpPr>
            <p:spPr>
              <a:xfrm>
                <a:off x="2742653" y="3281456"/>
                <a:ext cx="268634" cy="268634"/>
              </a:xfrm>
              <a:custGeom>
                <a:rect b="b" l="l" r="r" t="t"/>
                <a:pathLst>
                  <a:path extrusionOk="0" h="268634" w="268634">
                    <a:moveTo>
                      <a:pt x="0" y="134317"/>
                    </a:moveTo>
                    <a:cubicBezTo>
                      <a:pt x="0" y="60136"/>
                      <a:pt x="60136" y="0"/>
                      <a:pt x="134317" y="0"/>
                    </a:cubicBezTo>
                    <a:cubicBezTo>
                      <a:pt x="208498" y="0"/>
                      <a:pt x="268634" y="60136"/>
                      <a:pt x="268634" y="134317"/>
                    </a:cubicBezTo>
                    <a:cubicBezTo>
                      <a:pt x="268634" y="208498"/>
                      <a:pt x="208498" y="268634"/>
                      <a:pt x="134317" y="268634"/>
                    </a:cubicBezTo>
                    <a:cubicBezTo>
                      <a:pt x="60136" y="268634"/>
                      <a:pt x="0" y="208498"/>
                      <a:pt x="0" y="134317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anchorCtr="0" anchor="ctr" bIns="60900" lIns="60900" spcFirstLastPara="1" rIns="60900" wrap="square" tIns="60900">
                <a:noAutofit/>
              </a:bodyPr>
              <a:lstStyle/>
              <a:p>
                <a:pPr indent="0" lvl="0" marL="0" marR="0" rtl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667"/>
                  <a:buFont typeface="Helvetica Neue"/>
                  <a:buNone/>
                </a:pPr>
                <a:r>
                  <a:t/>
                </a:r>
                <a:endParaRPr b="0" i="0" sz="667" u="none" cap="none" strike="noStrike">
                  <a:solidFill>
                    <a:schemeClr val="lt1"/>
                  </a:solidFill>
                  <a:latin typeface="Poppins"/>
                  <a:ea typeface="Poppins"/>
                  <a:cs typeface="Poppins"/>
                  <a:sym typeface="Poppins"/>
                </a:endParaRPr>
              </a:p>
            </p:txBody>
          </p:sp>
          <p:sp>
            <p:nvSpPr>
              <p:cNvPr id="109" name="Google Shape;109;p7"/>
              <p:cNvSpPr/>
              <p:nvPr/>
            </p:nvSpPr>
            <p:spPr>
              <a:xfrm>
                <a:off x="2616425" y="2955624"/>
                <a:ext cx="268634" cy="268634"/>
              </a:xfrm>
              <a:custGeom>
                <a:rect b="b" l="l" r="r" t="t"/>
                <a:pathLst>
                  <a:path extrusionOk="0" h="268634" w="268634">
                    <a:moveTo>
                      <a:pt x="0" y="134317"/>
                    </a:moveTo>
                    <a:cubicBezTo>
                      <a:pt x="0" y="60136"/>
                      <a:pt x="60136" y="0"/>
                      <a:pt x="134317" y="0"/>
                    </a:cubicBezTo>
                    <a:cubicBezTo>
                      <a:pt x="208498" y="0"/>
                      <a:pt x="268634" y="60136"/>
                      <a:pt x="268634" y="134317"/>
                    </a:cubicBezTo>
                    <a:cubicBezTo>
                      <a:pt x="268634" y="208498"/>
                      <a:pt x="208498" y="268634"/>
                      <a:pt x="134317" y="268634"/>
                    </a:cubicBezTo>
                    <a:cubicBezTo>
                      <a:pt x="60136" y="268634"/>
                      <a:pt x="0" y="208498"/>
                      <a:pt x="0" y="134317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anchorCtr="0" anchor="ctr" bIns="60900" lIns="60900" spcFirstLastPara="1" rIns="60900" wrap="square" tIns="60900">
                <a:noAutofit/>
              </a:bodyPr>
              <a:lstStyle/>
              <a:p>
                <a:pPr indent="0" lvl="0" marL="0" marR="0" rtl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667"/>
                  <a:buFont typeface="Helvetica Neue"/>
                  <a:buNone/>
                </a:pPr>
                <a:r>
                  <a:t/>
                </a:r>
                <a:endParaRPr b="0" i="0" sz="667" u="none" cap="none" strike="noStrike">
                  <a:solidFill>
                    <a:schemeClr val="lt1"/>
                  </a:solidFill>
                  <a:latin typeface="Poppins"/>
                  <a:ea typeface="Poppins"/>
                  <a:cs typeface="Poppins"/>
                  <a:sym typeface="Poppins"/>
                </a:endParaRPr>
              </a:p>
            </p:txBody>
          </p:sp>
          <p:sp>
            <p:nvSpPr>
              <p:cNvPr id="110" name="Google Shape;110;p7"/>
              <p:cNvSpPr/>
              <p:nvPr/>
            </p:nvSpPr>
            <p:spPr>
              <a:xfrm>
                <a:off x="2552218" y="2612146"/>
                <a:ext cx="268634" cy="268634"/>
              </a:xfrm>
              <a:custGeom>
                <a:rect b="b" l="l" r="r" t="t"/>
                <a:pathLst>
                  <a:path extrusionOk="0" h="268634" w="268634">
                    <a:moveTo>
                      <a:pt x="0" y="134317"/>
                    </a:moveTo>
                    <a:cubicBezTo>
                      <a:pt x="0" y="60136"/>
                      <a:pt x="60136" y="0"/>
                      <a:pt x="134317" y="0"/>
                    </a:cubicBezTo>
                    <a:cubicBezTo>
                      <a:pt x="208498" y="0"/>
                      <a:pt x="268634" y="60136"/>
                      <a:pt x="268634" y="134317"/>
                    </a:cubicBezTo>
                    <a:cubicBezTo>
                      <a:pt x="268634" y="208498"/>
                      <a:pt x="208498" y="268634"/>
                      <a:pt x="134317" y="268634"/>
                    </a:cubicBezTo>
                    <a:cubicBezTo>
                      <a:pt x="60136" y="268634"/>
                      <a:pt x="0" y="208498"/>
                      <a:pt x="0" y="134317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anchorCtr="0" anchor="ctr" bIns="60900" lIns="60900" spcFirstLastPara="1" rIns="60900" wrap="square" tIns="60900">
                <a:noAutofit/>
              </a:bodyPr>
              <a:lstStyle/>
              <a:p>
                <a:pPr indent="0" lvl="0" marL="0" marR="0" rtl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667"/>
                  <a:buFont typeface="Helvetica Neue"/>
                  <a:buNone/>
                </a:pPr>
                <a:r>
                  <a:t/>
                </a:r>
                <a:endParaRPr b="0" i="0" sz="667" u="none" cap="none" strike="noStrike">
                  <a:solidFill>
                    <a:schemeClr val="lt1"/>
                  </a:solidFill>
                  <a:latin typeface="Poppins"/>
                  <a:ea typeface="Poppins"/>
                  <a:cs typeface="Poppins"/>
                  <a:sym typeface="Poppins"/>
                </a:endParaRPr>
              </a:p>
            </p:txBody>
          </p:sp>
          <p:sp>
            <p:nvSpPr>
              <p:cNvPr id="111" name="Google Shape;111;p7"/>
              <p:cNvSpPr/>
              <p:nvPr/>
            </p:nvSpPr>
            <p:spPr>
              <a:xfrm>
                <a:off x="2552218" y="2262718"/>
                <a:ext cx="268634" cy="268634"/>
              </a:xfrm>
              <a:custGeom>
                <a:rect b="b" l="l" r="r" t="t"/>
                <a:pathLst>
                  <a:path extrusionOk="0" h="268634" w="268634">
                    <a:moveTo>
                      <a:pt x="0" y="134317"/>
                    </a:moveTo>
                    <a:cubicBezTo>
                      <a:pt x="0" y="60136"/>
                      <a:pt x="60136" y="0"/>
                      <a:pt x="134317" y="0"/>
                    </a:cubicBezTo>
                    <a:cubicBezTo>
                      <a:pt x="208498" y="0"/>
                      <a:pt x="268634" y="60136"/>
                      <a:pt x="268634" y="134317"/>
                    </a:cubicBezTo>
                    <a:cubicBezTo>
                      <a:pt x="268634" y="208498"/>
                      <a:pt x="208498" y="268634"/>
                      <a:pt x="134317" y="268634"/>
                    </a:cubicBezTo>
                    <a:cubicBezTo>
                      <a:pt x="60136" y="268634"/>
                      <a:pt x="0" y="208498"/>
                      <a:pt x="0" y="134317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anchorCtr="0" anchor="ctr" bIns="60900" lIns="60900" spcFirstLastPara="1" rIns="60900" wrap="square" tIns="60900">
                <a:noAutofit/>
              </a:bodyPr>
              <a:lstStyle/>
              <a:p>
                <a:pPr indent="0" lvl="0" marL="0" marR="0" rtl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667"/>
                  <a:buFont typeface="Helvetica Neue"/>
                  <a:buNone/>
                </a:pPr>
                <a:r>
                  <a:t/>
                </a:r>
                <a:endParaRPr b="0" i="0" sz="667" u="none" cap="none" strike="noStrike">
                  <a:solidFill>
                    <a:schemeClr val="lt1"/>
                  </a:solidFill>
                  <a:latin typeface="Poppins"/>
                  <a:ea typeface="Poppins"/>
                  <a:cs typeface="Poppins"/>
                  <a:sym typeface="Poppins"/>
                </a:endParaRPr>
              </a:p>
            </p:txBody>
          </p:sp>
          <p:sp>
            <p:nvSpPr>
              <p:cNvPr id="112" name="Google Shape;112;p7"/>
              <p:cNvSpPr/>
              <p:nvPr/>
            </p:nvSpPr>
            <p:spPr>
              <a:xfrm>
                <a:off x="2616425" y="1919240"/>
                <a:ext cx="268634" cy="268634"/>
              </a:xfrm>
              <a:custGeom>
                <a:rect b="b" l="l" r="r" t="t"/>
                <a:pathLst>
                  <a:path extrusionOk="0" h="268634" w="268634">
                    <a:moveTo>
                      <a:pt x="0" y="134317"/>
                    </a:moveTo>
                    <a:cubicBezTo>
                      <a:pt x="0" y="60136"/>
                      <a:pt x="60136" y="0"/>
                      <a:pt x="134317" y="0"/>
                    </a:cubicBezTo>
                    <a:cubicBezTo>
                      <a:pt x="208498" y="0"/>
                      <a:pt x="268634" y="60136"/>
                      <a:pt x="268634" y="134317"/>
                    </a:cubicBezTo>
                    <a:cubicBezTo>
                      <a:pt x="268634" y="208498"/>
                      <a:pt x="208498" y="268634"/>
                      <a:pt x="134317" y="268634"/>
                    </a:cubicBezTo>
                    <a:cubicBezTo>
                      <a:pt x="60136" y="268634"/>
                      <a:pt x="0" y="208498"/>
                      <a:pt x="0" y="134317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anchorCtr="0" anchor="ctr" bIns="60900" lIns="60900" spcFirstLastPara="1" rIns="60900" wrap="square" tIns="60900">
                <a:noAutofit/>
              </a:bodyPr>
              <a:lstStyle/>
              <a:p>
                <a:pPr indent="0" lvl="0" marL="0" marR="0" rtl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667"/>
                  <a:buFont typeface="Helvetica Neue"/>
                  <a:buNone/>
                </a:pPr>
                <a:r>
                  <a:t/>
                </a:r>
                <a:endParaRPr b="0" i="0" sz="667" u="none" cap="none" strike="noStrike">
                  <a:solidFill>
                    <a:schemeClr val="lt1"/>
                  </a:solidFill>
                  <a:latin typeface="Poppins"/>
                  <a:ea typeface="Poppins"/>
                  <a:cs typeface="Poppins"/>
                  <a:sym typeface="Poppins"/>
                </a:endParaRPr>
              </a:p>
            </p:txBody>
          </p:sp>
          <p:sp>
            <p:nvSpPr>
              <p:cNvPr id="113" name="Google Shape;113;p7"/>
              <p:cNvSpPr/>
              <p:nvPr/>
            </p:nvSpPr>
            <p:spPr>
              <a:xfrm>
                <a:off x="2742653" y="1593408"/>
                <a:ext cx="268634" cy="268634"/>
              </a:xfrm>
              <a:custGeom>
                <a:rect b="b" l="l" r="r" t="t"/>
                <a:pathLst>
                  <a:path extrusionOk="0" h="268634" w="268634">
                    <a:moveTo>
                      <a:pt x="0" y="134317"/>
                    </a:moveTo>
                    <a:cubicBezTo>
                      <a:pt x="0" y="60136"/>
                      <a:pt x="60136" y="0"/>
                      <a:pt x="134317" y="0"/>
                    </a:cubicBezTo>
                    <a:cubicBezTo>
                      <a:pt x="208498" y="0"/>
                      <a:pt x="268634" y="60136"/>
                      <a:pt x="268634" y="134317"/>
                    </a:cubicBezTo>
                    <a:cubicBezTo>
                      <a:pt x="268634" y="208498"/>
                      <a:pt x="208498" y="268634"/>
                      <a:pt x="134317" y="268634"/>
                    </a:cubicBezTo>
                    <a:cubicBezTo>
                      <a:pt x="60136" y="268634"/>
                      <a:pt x="0" y="208498"/>
                      <a:pt x="0" y="134317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anchorCtr="0" anchor="ctr" bIns="60900" lIns="60900" spcFirstLastPara="1" rIns="60900" wrap="square" tIns="60900">
                <a:noAutofit/>
              </a:bodyPr>
              <a:lstStyle/>
              <a:p>
                <a:pPr indent="0" lvl="0" marL="0" marR="0" rtl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667"/>
                  <a:buFont typeface="Helvetica Neue"/>
                  <a:buNone/>
                </a:pPr>
                <a:r>
                  <a:t/>
                </a:r>
                <a:endParaRPr b="0" i="0" sz="667" u="none" cap="none" strike="noStrike">
                  <a:solidFill>
                    <a:schemeClr val="lt1"/>
                  </a:solidFill>
                  <a:latin typeface="Poppins"/>
                  <a:ea typeface="Poppins"/>
                  <a:cs typeface="Poppins"/>
                  <a:sym typeface="Poppins"/>
                </a:endParaRPr>
              </a:p>
            </p:txBody>
          </p:sp>
          <p:sp>
            <p:nvSpPr>
              <p:cNvPr id="114" name="Google Shape;114;p7"/>
              <p:cNvSpPr/>
              <p:nvPr/>
            </p:nvSpPr>
            <p:spPr>
              <a:xfrm>
                <a:off x="2926603" y="1296318"/>
                <a:ext cx="268634" cy="268634"/>
              </a:xfrm>
              <a:custGeom>
                <a:rect b="b" l="l" r="r" t="t"/>
                <a:pathLst>
                  <a:path extrusionOk="0" h="268634" w="268634">
                    <a:moveTo>
                      <a:pt x="0" y="134317"/>
                    </a:moveTo>
                    <a:cubicBezTo>
                      <a:pt x="0" y="60136"/>
                      <a:pt x="60136" y="0"/>
                      <a:pt x="134317" y="0"/>
                    </a:cubicBezTo>
                    <a:cubicBezTo>
                      <a:pt x="208498" y="0"/>
                      <a:pt x="268634" y="60136"/>
                      <a:pt x="268634" y="134317"/>
                    </a:cubicBezTo>
                    <a:cubicBezTo>
                      <a:pt x="268634" y="208498"/>
                      <a:pt x="208498" y="268634"/>
                      <a:pt x="134317" y="268634"/>
                    </a:cubicBezTo>
                    <a:cubicBezTo>
                      <a:pt x="60136" y="268634"/>
                      <a:pt x="0" y="208498"/>
                      <a:pt x="0" y="134317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anchorCtr="0" anchor="ctr" bIns="60900" lIns="60900" spcFirstLastPara="1" rIns="60900" wrap="square" tIns="60900">
                <a:noAutofit/>
              </a:bodyPr>
              <a:lstStyle/>
              <a:p>
                <a:pPr indent="0" lvl="0" marL="0" marR="0" rtl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667"/>
                  <a:buFont typeface="Helvetica Neue"/>
                  <a:buNone/>
                </a:pPr>
                <a:r>
                  <a:t/>
                </a:r>
                <a:endParaRPr b="0" i="0" sz="667" u="none" cap="none" strike="noStrike">
                  <a:solidFill>
                    <a:schemeClr val="lt1"/>
                  </a:solidFill>
                  <a:latin typeface="Poppins"/>
                  <a:ea typeface="Poppins"/>
                  <a:cs typeface="Poppins"/>
                  <a:sym typeface="Poppins"/>
                </a:endParaRPr>
              </a:p>
            </p:txBody>
          </p:sp>
          <p:sp>
            <p:nvSpPr>
              <p:cNvPr id="115" name="Google Shape;115;p7"/>
              <p:cNvSpPr/>
              <p:nvPr/>
            </p:nvSpPr>
            <p:spPr>
              <a:xfrm>
                <a:off x="3162011" y="1038088"/>
                <a:ext cx="268634" cy="268634"/>
              </a:xfrm>
              <a:custGeom>
                <a:rect b="b" l="l" r="r" t="t"/>
                <a:pathLst>
                  <a:path extrusionOk="0" h="268634" w="268634">
                    <a:moveTo>
                      <a:pt x="0" y="134317"/>
                    </a:moveTo>
                    <a:cubicBezTo>
                      <a:pt x="0" y="60136"/>
                      <a:pt x="60136" y="0"/>
                      <a:pt x="134317" y="0"/>
                    </a:cubicBezTo>
                    <a:cubicBezTo>
                      <a:pt x="208498" y="0"/>
                      <a:pt x="268634" y="60136"/>
                      <a:pt x="268634" y="134317"/>
                    </a:cubicBezTo>
                    <a:cubicBezTo>
                      <a:pt x="268634" y="208498"/>
                      <a:pt x="208498" y="268634"/>
                      <a:pt x="134317" y="268634"/>
                    </a:cubicBezTo>
                    <a:cubicBezTo>
                      <a:pt x="60136" y="268634"/>
                      <a:pt x="0" y="208498"/>
                      <a:pt x="0" y="134317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anchorCtr="0" anchor="ctr" bIns="60900" lIns="60900" spcFirstLastPara="1" rIns="60900" wrap="square" tIns="60900">
                <a:noAutofit/>
              </a:bodyPr>
              <a:lstStyle/>
              <a:p>
                <a:pPr indent="0" lvl="0" marL="0" marR="0" rtl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667"/>
                  <a:buFont typeface="Helvetica Neue"/>
                  <a:buNone/>
                </a:pPr>
                <a:r>
                  <a:t/>
                </a:r>
                <a:endParaRPr b="0" i="0" sz="667" u="none" cap="none" strike="noStrike">
                  <a:solidFill>
                    <a:schemeClr val="lt1"/>
                  </a:solidFill>
                  <a:latin typeface="Poppins"/>
                  <a:ea typeface="Poppins"/>
                  <a:cs typeface="Poppins"/>
                  <a:sym typeface="Poppins"/>
                </a:endParaRPr>
              </a:p>
            </p:txBody>
          </p:sp>
          <p:sp>
            <p:nvSpPr>
              <p:cNvPr id="116" name="Google Shape;116;p7"/>
              <p:cNvSpPr/>
              <p:nvPr/>
            </p:nvSpPr>
            <p:spPr>
              <a:xfrm>
                <a:off x="3440861" y="827510"/>
                <a:ext cx="268634" cy="268634"/>
              </a:xfrm>
              <a:custGeom>
                <a:rect b="b" l="l" r="r" t="t"/>
                <a:pathLst>
                  <a:path extrusionOk="0" h="268634" w="268634">
                    <a:moveTo>
                      <a:pt x="0" y="134317"/>
                    </a:moveTo>
                    <a:cubicBezTo>
                      <a:pt x="0" y="60136"/>
                      <a:pt x="60136" y="0"/>
                      <a:pt x="134317" y="0"/>
                    </a:cubicBezTo>
                    <a:cubicBezTo>
                      <a:pt x="208498" y="0"/>
                      <a:pt x="268634" y="60136"/>
                      <a:pt x="268634" y="134317"/>
                    </a:cubicBezTo>
                    <a:cubicBezTo>
                      <a:pt x="268634" y="208498"/>
                      <a:pt x="208498" y="268634"/>
                      <a:pt x="134317" y="268634"/>
                    </a:cubicBezTo>
                    <a:cubicBezTo>
                      <a:pt x="60136" y="268634"/>
                      <a:pt x="0" y="208498"/>
                      <a:pt x="0" y="134317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anchorCtr="0" anchor="ctr" bIns="60900" lIns="60900" spcFirstLastPara="1" rIns="60900" wrap="square" tIns="60900">
                <a:noAutofit/>
              </a:bodyPr>
              <a:lstStyle/>
              <a:p>
                <a:pPr indent="0" lvl="0" marL="0" marR="0" rtl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667"/>
                  <a:buFont typeface="Helvetica Neue"/>
                  <a:buNone/>
                </a:pPr>
                <a:r>
                  <a:t/>
                </a:r>
                <a:endParaRPr b="0" i="0" sz="667" u="none" cap="none" strike="noStrike">
                  <a:solidFill>
                    <a:schemeClr val="lt1"/>
                  </a:solidFill>
                  <a:latin typeface="Poppins"/>
                  <a:ea typeface="Poppins"/>
                  <a:cs typeface="Poppins"/>
                  <a:sym typeface="Poppins"/>
                </a:endParaRPr>
              </a:p>
            </p:txBody>
          </p:sp>
          <p:sp>
            <p:nvSpPr>
              <p:cNvPr id="117" name="Google Shape;117;p7"/>
              <p:cNvSpPr/>
              <p:nvPr/>
            </p:nvSpPr>
            <p:spPr>
              <a:xfrm>
                <a:off x="3753656" y="671757"/>
                <a:ext cx="268634" cy="268634"/>
              </a:xfrm>
              <a:custGeom>
                <a:rect b="b" l="l" r="r" t="t"/>
                <a:pathLst>
                  <a:path extrusionOk="0" h="268634" w="268634">
                    <a:moveTo>
                      <a:pt x="0" y="134317"/>
                    </a:moveTo>
                    <a:cubicBezTo>
                      <a:pt x="0" y="60136"/>
                      <a:pt x="60136" y="0"/>
                      <a:pt x="134317" y="0"/>
                    </a:cubicBezTo>
                    <a:cubicBezTo>
                      <a:pt x="208498" y="0"/>
                      <a:pt x="268634" y="60136"/>
                      <a:pt x="268634" y="134317"/>
                    </a:cubicBezTo>
                    <a:cubicBezTo>
                      <a:pt x="268634" y="208498"/>
                      <a:pt x="208498" y="268634"/>
                      <a:pt x="134317" y="268634"/>
                    </a:cubicBezTo>
                    <a:cubicBezTo>
                      <a:pt x="60136" y="268634"/>
                      <a:pt x="0" y="208498"/>
                      <a:pt x="0" y="134317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anchorCtr="0" anchor="ctr" bIns="60900" lIns="60900" spcFirstLastPara="1" rIns="60900" wrap="square" tIns="60900">
                <a:noAutofit/>
              </a:bodyPr>
              <a:lstStyle/>
              <a:p>
                <a:pPr indent="0" lvl="0" marL="0" marR="0" rtl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667"/>
                  <a:buFont typeface="Helvetica Neue"/>
                  <a:buNone/>
                </a:pPr>
                <a:r>
                  <a:t/>
                </a:r>
                <a:endParaRPr b="0" i="0" sz="667" u="none" cap="none" strike="noStrike">
                  <a:solidFill>
                    <a:schemeClr val="lt1"/>
                  </a:solidFill>
                  <a:latin typeface="Poppins"/>
                  <a:ea typeface="Poppins"/>
                  <a:cs typeface="Poppins"/>
                  <a:sym typeface="Poppins"/>
                </a:endParaRPr>
              </a:p>
            </p:txBody>
          </p:sp>
          <p:sp>
            <p:nvSpPr>
              <p:cNvPr id="118" name="Google Shape;118;p7"/>
              <p:cNvSpPr/>
              <p:nvPr/>
            </p:nvSpPr>
            <p:spPr>
              <a:xfrm>
                <a:off x="4089745" y="576132"/>
                <a:ext cx="268634" cy="268634"/>
              </a:xfrm>
              <a:custGeom>
                <a:rect b="b" l="l" r="r" t="t"/>
                <a:pathLst>
                  <a:path extrusionOk="0" h="268634" w="268634">
                    <a:moveTo>
                      <a:pt x="0" y="134317"/>
                    </a:moveTo>
                    <a:cubicBezTo>
                      <a:pt x="0" y="60136"/>
                      <a:pt x="60136" y="0"/>
                      <a:pt x="134317" y="0"/>
                    </a:cubicBezTo>
                    <a:cubicBezTo>
                      <a:pt x="208498" y="0"/>
                      <a:pt x="268634" y="60136"/>
                      <a:pt x="268634" y="134317"/>
                    </a:cubicBezTo>
                    <a:cubicBezTo>
                      <a:pt x="268634" y="208498"/>
                      <a:pt x="208498" y="268634"/>
                      <a:pt x="134317" y="268634"/>
                    </a:cubicBezTo>
                    <a:cubicBezTo>
                      <a:pt x="60136" y="268634"/>
                      <a:pt x="0" y="208498"/>
                      <a:pt x="0" y="134317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anchorCtr="0" anchor="ctr" bIns="60900" lIns="60900" spcFirstLastPara="1" rIns="60900" wrap="square" tIns="60900">
                <a:noAutofit/>
              </a:bodyPr>
              <a:lstStyle/>
              <a:p>
                <a:pPr indent="0" lvl="0" marL="0" marR="0" rtl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667"/>
                  <a:buFont typeface="Helvetica Neue"/>
                  <a:buNone/>
                </a:pPr>
                <a:r>
                  <a:t/>
                </a:r>
                <a:endParaRPr b="0" i="0" sz="667" u="none" cap="none" strike="noStrike">
                  <a:solidFill>
                    <a:schemeClr val="lt1"/>
                  </a:solidFill>
                  <a:latin typeface="Poppins"/>
                  <a:ea typeface="Poppins"/>
                  <a:cs typeface="Poppins"/>
                  <a:sym typeface="Poppins"/>
                </a:endParaRPr>
              </a:p>
            </p:txBody>
          </p:sp>
        </p:grpSp>
      </p:grpSp>
      <p:sp>
        <p:nvSpPr>
          <p:cNvPr id="119" name="Google Shape;119;p7"/>
          <p:cNvSpPr txBox="1"/>
          <p:nvPr/>
        </p:nvSpPr>
        <p:spPr>
          <a:xfrm rot="5400000">
            <a:off x="8288467" y="3188871"/>
            <a:ext cx="5323559" cy="480260"/>
          </a:xfrm>
          <a:prstGeom prst="rect">
            <a:avLst/>
          </a:prstGeom>
          <a:noFill/>
          <a:ln>
            <a:noFill/>
          </a:ln>
        </p:spPr>
        <p:txBody>
          <a:bodyPr anchorCtr="0" anchor="t" bIns="25400" lIns="25400" spcFirstLastPara="1" rIns="25400" wrap="square" tIns="25400">
            <a:spAutoFit/>
          </a:bodyPr>
          <a:lstStyle/>
          <a:p>
            <a:pPr indent="0" lvl="0" marL="0" marR="0" rtl="0" algn="ctr">
              <a:lnSpc>
                <a:spcPct val="174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Poppins"/>
              <a:buNone/>
            </a:pPr>
            <a:r>
              <a:rPr b="1" i="0" lang="en-US" sz="2000" u="none" cap="none" strike="noStrike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rPr>
              <a:t>VALUE PROPOSITION SPECTRUM</a:t>
            </a:r>
            <a:endParaRPr b="1" i="0" sz="2000" u="none" cap="none" strike="noStrike">
              <a:solidFill>
                <a:schemeClr val="dk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grpSp>
        <p:nvGrpSpPr>
          <p:cNvPr id="120" name="Google Shape;120;p7"/>
          <p:cNvGrpSpPr/>
          <p:nvPr/>
        </p:nvGrpSpPr>
        <p:grpSpPr>
          <a:xfrm>
            <a:off x="1517600" y="1403335"/>
            <a:ext cx="4121435" cy="4127266"/>
            <a:chOff x="1517600" y="1403335"/>
            <a:chExt cx="4121435" cy="4127266"/>
          </a:xfrm>
        </p:grpSpPr>
        <p:sp>
          <p:nvSpPr>
            <p:cNvPr id="121" name="Google Shape;121;p7"/>
            <p:cNvSpPr/>
            <p:nvPr/>
          </p:nvSpPr>
          <p:spPr>
            <a:xfrm>
              <a:off x="1517600" y="1403335"/>
              <a:ext cx="4121435" cy="4127266"/>
            </a:xfrm>
            <a:prstGeom prst="ellipse">
              <a:avLst/>
            </a:prstGeom>
            <a:solidFill>
              <a:srgbClr val="BFBFBF"/>
            </a:solidFill>
            <a:ln cap="flat" cmpd="sng" w="254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345425" lIns="1320800" spcFirstLastPara="1" rIns="1320800" wrap="square" tIns="294640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5867"/>
                <a:buFont typeface="Helvetica Neue"/>
                <a:buNone/>
              </a:pPr>
              <a:r>
                <a:t/>
              </a:r>
              <a:endParaRPr b="0" i="0" sz="5867" u="none" cap="none" strike="noStrike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grpSp>
          <p:nvGrpSpPr>
            <p:cNvPr id="122" name="Google Shape;122;p7"/>
            <p:cNvGrpSpPr/>
            <p:nvPr/>
          </p:nvGrpSpPr>
          <p:grpSpPr>
            <a:xfrm>
              <a:off x="1705793" y="1679244"/>
              <a:ext cx="3745048" cy="3660246"/>
              <a:chOff x="922582" y="1577357"/>
              <a:chExt cx="2628633" cy="2569113"/>
            </a:xfrm>
          </p:grpSpPr>
          <p:sp>
            <p:nvSpPr>
              <p:cNvPr id="123" name="Google Shape;123;p7"/>
              <p:cNvSpPr/>
              <p:nvPr/>
            </p:nvSpPr>
            <p:spPr>
              <a:xfrm>
                <a:off x="2070961" y="1577357"/>
                <a:ext cx="331875" cy="331875"/>
              </a:xfrm>
              <a:custGeom>
                <a:rect b="b" l="l" r="r" t="t"/>
                <a:pathLst>
                  <a:path extrusionOk="0" h="331875" w="331875">
                    <a:moveTo>
                      <a:pt x="0" y="165938"/>
                    </a:moveTo>
                    <a:cubicBezTo>
                      <a:pt x="0" y="74293"/>
                      <a:pt x="74293" y="0"/>
                      <a:pt x="165938" y="0"/>
                    </a:cubicBezTo>
                    <a:cubicBezTo>
                      <a:pt x="257583" y="0"/>
                      <a:pt x="331876" y="74293"/>
                      <a:pt x="331876" y="165938"/>
                    </a:cubicBezTo>
                    <a:cubicBezTo>
                      <a:pt x="331876" y="257583"/>
                      <a:pt x="257583" y="331876"/>
                      <a:pt x="165938" y="331876"/>
                    </a:cubicBezTo>
                    <a:cubicBezTo>
                      <a:pt x="74293" y="331876"/>
                      <a:pt x="0" y="257583"/>
                      <a:pt x="0" y="165938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anchorCtr="0" anchor="ctr" bIns="0" lIns="0" spcFirstLastPara="1" rIns="0" wrap="square" tIns="0">
                <a:noAutofit/>
              </a:bodyPr>
              <a:lstStyle/>
              <a:p>
                <a:pPr indent="0" lvl="0" marL="0" marR="0" rtl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accent4"/>
                  </a:buClr>
                  <a:buSzPts val="900"/>
                  <a:buFont typeface="Poppins"/>
                  <a:buNone/>
                </a:pPr>
                <a:r>
                  <a:rPr b="0" i="0" lang="en-US" sz="900" u="none" cap="none" strike="noStrike">
                    <a:solidFill>
                      <a:schemeClr val="accent4"/>
                    </a:solidFill>
                    <a:latin typeface="Poppins"/>
                    <a:ea typeface="Poppins"/>
                    <a:cs typeface="Poppins"/>
                    <a:sym typeface="Poppins"/>
                  </a:rPr>
                  <a:t>01</a:t>
                </a:r>
                <a:endParaRPr/>
              </a:p>
            </p:txBody>
          </p:sp>
          <p:sp>
            <p:nvSpPr>
              <p:cNvPr id="124" name="Google Shape;124;p7"/>
              <p:cNvSpPr/>
              <p:nvPr/>
            </p:nvSpPr>
            <p:spPr>
              <a:xfrm>
                <a:off x="2645151" y="1671690"/>
                <a:ext cx="331875" cy="331875"/>
              </a:xfrm>
              <a:custGeom>
                <a:rect b="b" l="l" r="r" t="t"/>
                <a:pathLst>
                  <a:path extrusionOk="0" h="331875" w="331875">
                    <a:moveTo>
                      <a:pt x="0" y="165938"/>
                    </a:moveTo>
                    <a:cubicBezTo>
                      <a:pt x="0" y="74293"/>
                      <a:pt x="74293" y="0"/>
                      <a:pt x="165938" y="0"/>
                    </a:cubicBezTo>
                    <a:cubicBezTo>
                      <a:pt x="257583" y="0"/>
                      <a:pt x="331876" y="74293"/>
                      <a:pt x="331876" y="165938"/>
                    </a:cubicBezTo>
                    <a:cubicBezTo>
                      <a:pt x="331876" y="257583"/>
                      <a:pt x="257583" y="331876"/>
                      <a:pt x="165938" y="331876"/>
                    </a:cubicBezTo>
                    <a:cubicBezTo>
                      <a:pt x="74293" y="331876"/>
                      <a:pt x="0" y="257583"/>
                      <a:pt x="0" y="165938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anchorCtr="0" anchor="ctr" bIns="0" lIns="0" spcFirstLastPara="1" rIns="0" wrap="square" tIns="0">
                <a:noAutofit/>
              </a:bodyPr>
              <a:lstStyle/>
              <a:p>
                <a:pPr indent="0" lvl="0" marL="0" marR="0" rtl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accent4"/>
                  </a:buClr>
                  <a:buSzPts val="900"/>
                  <a:buFont typeface="Poppins"/>
                  <a:buNone/>
                </a:pPr>
                <a:r>
                  <a:rPr b="0" i="0" lang="en-US" sz="900" u="none" cap="none" strike="noStrike">
                    <a:solidFill>
                      <a:schemeClr val="accent4"/>
                    </a:solidFill>
                    <a:latin typeface="Poppins"/>
                    <a:ea typeface="Poppins"/>
                    <a:cs typeface="Poppins"/>
                    <a:sym typeface="Poppins"/>
                  </a:rPr>
                  <a:t>02</a:t>
                </a:r>
                <a:endParaRPr/>
              </a:p>
            </p:txBody>
          </p:sp>
          <p:sp>
            <p:nvSpPr>
              <p:cNvPr id="125" name="Google Shape;125;p7"/>
              <p:cNvSpPr/>
              <p:nvPr/>
            </p:nvSpPr>
            <p:spPr>
              <a:xfrm>
                <a:off x="3065486" y="2092026"/>
                <a:ext cx="331875" cy="331875"/>
              </a:xfrm>
              <a:custGeom>
                <a:rect b="b" l="l" r="r" t="t"/>
                <a:pathLst>
                  <a:path extrusionOk="0" h="331875" w="331875">
                    <a:moveTo>
                      <a:pt x="0" y="165938"/>
                    </a:moveTo>
                    <a:cubicBezTo>
                      <a:pt x="0" y="74293"/>
                      <a:pt x="74293" y="0"/>
                      <a:pt x="165938" y="0"/>
                    </a:cubicBezTo>
                    <a:cubicBezTo>
                      <a:pt x="257583" y="0"/>
                      <a:pt x="331876" y="74293"/>
                      <a:pt x="331876" y="165938"/>
                    </a:cubicBezTo>
                    <a:cubicBezTo>
                      <a:pt x="331876" y="257583"/>
                      <a:pt x="257583" y="331876"/>
                      <a:pt x="165938" y="331876"/>
                    </a:cubicBezTo>
                    <a:cubicBezTo>
                      <a:pt x="74293" y="331876"/>
                      <a:pt x="0" y="257583"/>
                      <a:pt x="0" y="165938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anchorCtr="0" anchor="ctr" bIns="0" lIns="0" spcFirstLastPara="1" rIns="0" wrap="square" tIns="0">
                <a:noAutofit/>
              </a:bodyPr>
              <a:lstStyle/>
              <a:p>
                <a:pPr indent="0" lvl="0" marL="0" marR="0" rtl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accent4"/>
                  </a:buClr>
                  <a:buSzPts val="900"/>
                  <a:buFont typeface="Poppins"/>
                  <a:buNone/>
                </a:pPr>
                <a:r>
                  <a:rPr b="0" i="0" lang="en-US" sz="900" u="none" cap="none" strike="noStrike">
                    <a:solidFill>
                      <a:schemeClr val="accent4"/>
                    </a:solidFill>
                    <a:latin typeface="Poppins"/>
                    <a:ea typeface="Poppins"/>
                    <a:cs typeface="Poppins"/>
                    <a:sym typeface="Poppins"/>
                  </a:rPr>
                  <a:t>03</a:t>
                </a:r>
                <a:endParaRPr/>
              </a:p>
            </p:txBody>
          </p:sp>
          <p:sp>
            <p:nvSpPr>
              <p:cNvPr id="126" name="Google Shape;126;p7"/>
              <p:cNvSpPr/>
              <p:nvPr/>
            </p:nvSpPr>
            <p:spPr>
              <a:xfrm>
                <a:off x="3219340" y="2666216"/>
                <a:ext cx="331875" cy="331875"/>
              </a:xfrm>
              <a:custGeom>
                <a:rect b="b" l="l" r="r" t="t"/>
                <a:pathLst>
                  <a:path extrusionOk="0" h="331875" w="331875">
                    <a:moveTo>
                      <a:pt x="0" y="165938"/>
                    </a:moveTo>
                    <a:cubicBezTo>
                      <a:pt x="0" y="74293"/>
                      <a:pt x="74293" y="0"/>
                      <a:pt x="165938" y="0"/>
                    </a:cubicBezTo>
                    <a:cubicBezTo>
                      <a:pt x="257583" y="0"/>
                      <a:pt x="331876" y="74293"/>
                      <a:pt x="331876" y="165938"/>
                    </a:cubicBezTo>
                    <a:cubicBezTo>
                      <a:pt x="331876" y="257583"/>
                      <a:pt x="257583" y="331876"/>
                      <a:pt x="165938" y="331876"/>
                    </a:cubicBezTo>
                    <a:cubicBezTo>
                      <a:pt x="74293" y="331876"/>
                      <a:pt x="0" y="257583"/>
                      <a:pt x="0" y="165938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anchorCtr="0" anchor="ctr" bIns="0" lIns="0" spcFirstLastPara="1" rIns="0" wrap="square" tIns="0">
                <a:noAutofit/>
              </a:bodyPr>
              <a:lstStyle/>
              <a:p>
                <a:pPr indent="0" lvl="0" marL="0" marR="0" rtl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accent4"/>
                  </a:buClr>
                  <a:buSzPts val="900"/>
                  <a:buFont typeface="Poppins"/>
                  <a:buNone/>
                </a:pPr>
                <a:r>
                  <a:rPr b="0" i="0" lang="en-US" sz="900" u="none" cap="none" strike="noStrike">
                    <a:solidFill>
                      <a:schemeClr val="accent4"/>
                    </a:solidFill>
                    <a:latin typeface="Poppins"/>
                    <a:ea typeface="Poppins"/>
                    <a:cs typeface="Poppins"/>
                    <a:sym typeface="Poppins"/>
                  </a:rPr>
                  <a:t>04</a:t>
                </a:r>
                <a:endParaRPr/>
              </a:p>
            </p:txBody>
          </p:sp>
          <p:sp>
            <p:nvSpPr>
              <p:cNvPr id="127" name="Google Shape;127;p7"/>
              <p:cNvSpPr/>
              <p:nvPr/>
            </p:nvSpPr>
            <p:spPr>
              <a:xfrm>
                <a:off x="3065486" y="3240406"/>
                <a:ext cx="331875" cy="331875"/>
              </a:xfrm>
              <a:custGeom>
                <a:rect b="b" l="l" r="r" t="t"/>
                <a:pathLst>
                  <a:path extrusionOk="0" h="331875" w="331875">
                    <a:moveTo>
                      <a:pt x="0" y="165938"/>
                    </a:moveTo>
                    <a:cubicBezTo>
                      <a:pt x="0" y="74293"/>
                      <a:pt x="74293" y="0"/>
                      <a:pt x="165938" y="0"/>
                    </a:cubicBezTo>
                    <a:cubicBezTo>
                      <a:pt x="257583" y="0"/>
                      <a:pt x="331876" y="74293"/>
                      <a:pt x="331876" y="165938"/>
                    </a:cubicBezTo>
                    <a:cubicBezTo>
                      <a:pt x="331876" y="257583"/>
                      <a:pt x="257583" y="331876"/>
                      <a:pt x="165938" y="331876"/>
                    </a:cubicBezTo>
                    <a:cubicBezTo>
                      <a:pt x="74293" y="331876"/>
                      <a:pt x="0" y="257583"/>
                      <a:pt x="0" y="165938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anchorCtr="0" anchor="ctr" bIns="0" lIns="0" spcFirstLastPara="1" rIns="0" wrap="square" tIns="0">
                <a:noAutofit/>
              </a:bodyPr>
              <a:lstStyle/>
              <a:p>
                <a:pPr indent="0" lvl="0" marL="0" marR="0" rtl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accent4"/>
                  </a:buClr>
                  <a:buSzPts val="900"/>
                  <a:buFont typeface="Poppins"/>
                  <a:buNone/>
                </a:pPr>
                <a:r>
                  <a:rPr b="0" i="0" lang="en-US" sz="900" u="none" cap="none" strike="noStrike">
                    <a:solidFill>
                      <a:schemeClr val="accent4"/>
                    </a:solidFill>
                    <a:latin typeface="Poppins"/>
                    <a:ea typeface="Poppins"/>
                    <a:cs typeface="Poppins"/>
                    <a:sym typeface="Poppins"/>
                  </a:rPr>
                  <a:t>05</a:t>
                </a:r>
                <a:endParaRPr/>
              </a:p>
            </p:txBody>
          </p:sp>
          <p:sp>
            <p:nvSpPr>
              <p:cNvPr id="128" name="Google Shape;128;p7"/>
              <p:cNvSpPr/>
              <p:nvPr/>
            </p:nvSpPr>
            <p:spPr>
              <a:xfrm>
                <a:off x="2645151" y="3660741"/>
                <a:ext cx="331875" cy="331875"/>
              </a:xfrm>
              <a:custGeom>
                <a:rect b="b" l="l" r="r" t="t"/>
                <a:pathLst>
                  <a:path extrusionOk="0" h="331875" w="331875">
                    <a:moveTo>
                      <a:pt x="0" y="165938"/>
                    </a:moveTo>
                    <a:cubicBezTo>
                      <a:pt x="0" y="74293"/>
                      <a:pt x="74293" y="0"/>
                      <a:pt x="165938" y="0"/>
                    </a:cubicBezTo>
                    <a:cubicBezTo>
                      <a:pt x="257583" y="0"/>
                      <a:pt x="331876" y="74293"/>
                      <a:pt x="331876" y="165938"/>
                    </a:cubicBezTo>
                    <a:cubicBezTo>
                      <a:pt x="331876" y="257583"/>
                      <a:pt x="257583" y="331876"/>
                      <a:pt x="165938" y="331876"/>
                    </a:cubicBezTo>
                    <a:cubicBezTo>
                      <a:pt x="74293" y="331876"/>
                      <a:pt x="0" y="257583"/>
                      <a:pt x="0" y="165938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anchorCtr="0" anchor="ctr" bIns="0" lIns="0" spcFirstLastPara="1" rIns="0" wrap="square" tIns="0">
                <a:noAutofit/>
              </a:bodyPr>
              <a:lstStyle/>
              <a:p>
                <a:pPr indent="0" lvl="0" marL="0" marR="0" rtl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accent4"/>
                  </a:buClr>
                  <a:buSzPts val="900"/>
                  <a:buFont typeface="Poppins"/>
                  <a:buNone/>
                </a:pPr>
                <a:r>
                  <a:rPr b="0" i="0" lang="en-US" sz="900" u="none" cap="none" strike="noStrike">
                    <a:solidFill>
                      <a:schemeClr val="accent4"/>
                    </a:solidFill>
                    <a:latin typeface="Poppins"/>
                    <a:ea typeface="Poppins"/>
                    <a:cs typeface="Poppins"/>
                    <a:sym typeface="Poppins"/>
                  </a:rPr>
                  <a:t>06</a:t>
                </a:r>
                <a:endParaRPr/>
              </a:p>
            </p:txBody>
          </p:sp>
          <p:sp>
            <p:nvSpPr>
              <p:cNvPr id="129" name="Google Shape;129;p7"/>
              <p:cNvSpPr/>
              <p:nvPr/>
            </p:nvSpPr>
            <p:spPr>
              <a:xfrm>
                <a:off x="2070961" y="3814595"/>
                <a:ext cx="331875" cy="331875"/>
              </a:xfrm>
              <a:custGeom>
                <a:rect b="b" l="l" r="r" t="t"/>
                <a:pathLst>
                  <a:path extrusionOk="0" h="331875" w="331875">
                    <a:moveTo>
                      <a:pt x="0" y="165938"/>
                    </a:moveTo>
                    <a:cubicBezTo>
                      <a:pt x="0" y="74293"/>
                      <a:pt x="74293" y="0"/>
                      <a:pt x="165938" y="0"/>
                    </a:cubicBezTo>
                    <a:cubicBezTo>
                      <a:pt x="257583" y="0"/>
                      <a:pt x="331876" y="74293"/>
                      <a:pt x="331876" y="165938"/>
                    </a:cubicBezTo>
                    <a:cubicBezTo>
                      <a:pt x="331876" y="257583"/>
                      <a:pt x="257583" y="331876"/>
                      <a:pt x="165938" y="331876"/>
                    </a:cubicBezTo>
                    <a:cubicBezTo>
                      <a:pt x="74293" y="331876"/>
                      <a:pt x="0" y="257583"/>
                      <a:pt x="0" y="165938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anchorCtr="0" anchor="ctr" bIns="0" lIns="0" spcFirstLastPara="1" rIns="0" wrap="square" tIns="0">
                <a:noAutofit/>
              </a:bodyPr>
              <a:lstStyle/>
              <a:p>
                <a:pPr indent="0" lvl="0" marL="0" marR="0" rtl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accent4"/>
                  </a:buClr>
                  <a:buSzPts val="900"/>
                  <a:buFont typeface="Poppins"/>
                  <a:buNone/>
                </a:pPr>
                <a:r>
                  <a:rPr b="0" i="0" lang="en-US" sz="900" u="none" cap="none" strike="noStrike">
                    <a:solidFill>
                      <a:schemeClr val="accent4"/>
                    </a:solidFill>
                    <a:latin typeface="Poppins"/>
                    <a:ea typeface="Poppins"/>
                    <a:cs typeface="Poppins"/>
                    <a:sym typeface="Poppins"/>
                  </a:rPr>
                  <a:t>07</a:t>
                </a:r>
                <a:endParaRPr/>
              </a:p>
            </p:txBody>
          </p:sp>
          <p:sp>
            <p:nvSpPr>
              <p:cNvPr id="130" name="Google Shape;130;p7"/>
              <p:cNvSpPr/>
              <p:nvPr/>
            </p:nvSpPr>
            <p:spPr>
              <a:xfrm>
                <a:off x="1496771" y="3660741"/>
                <a:ext cx="331875" cy="331875"/>
              </a:xfrm>
              <a:custGeom>
                <a:rect b="b" l="l" r="r" t="t"/>
                <a:pathLst>
                  <a:path extrusionOk="0" h="331875" w="331875">
                    <a:moveTo>
                      <a:pt x="0" y="165938"/>
                    </a:moveTo>
                    <a:cubicBezTo>
                      <a:pt x="0" y="74293"/>
                      <a:pt x="74293" y="0"/>
                      <a:pt x="165938" y="0"/>
                    </a:cubicBezTo>
                    <a:cubicBezTo>
                      <a:pt x="257583" y="0"/>
                      <a:pt x="331876" y="74293"/>
                      <a:pt x="331876" y="165938"/>
                    </a:cubicBezTo>
                    <a:cubicBezTo>
                      <a:pt x="331876" y="257583"/>
                      <a:pt x="257583" y="331876"/>
                      <a:pt x="165938" y="331876"/>
                    </a:cubicBezTo>
                    <a:cubicBezTo>
                      <a:pt x="74293" y="331876"/>
                      <a:pt x="0" y="257583"/>
                      <a:pt x="0" y="165938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anchorCtr="0" anchor="ctr" bIns="0" lIns="0" spcFirstLastPara="1" rIns="0" wrap="square" tIns="0">
                <a:noAutofit/>
              </a:bodyPr>
              <a:lstStyle/>
              <a:p>
                <a:pPr indent="0" lvl="0" marL="0" marR="0" rtl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accent4"/>
                  </a:buClr>
                  <a:buSzPts val="900"/>
                  <a:buFont typeface="Poppins"/>
                  <a:buNone/>
                </a:pPr>
                <a:r>
                  <a:rPr b="0" i="0" lang="en-US" sz="900" u="none" cap="none" strike="noStrike">
                    <a:solidFill>
                      <a:schemeClr val="accent4"/>
                    </a:solidFill>
                    <a:latin typeface="Poppins"/>
                    <a:ea typeface="Poppins"/>
                    <a:cs typeface="Poppins"/>
                    <a:sym typeface="Poppins"/>
                  </a:rPr>
                  <a:t>08</a:t>
                </a:r>
                <a:endParaRPr/>
              </a:p>
            </p:txBody>
          </p:sp>
          <p:sp>
            <p:nvSpPr>
              <p:cNvPr id="131" name="Google Shape;131;p7"/>
              <p:cNvSpPr/>
              <p:nvPr/>
            </p:nvSpPr>
            <p:spPr>
              <a:xfrm>
                <a:off x="1076435" y="3240406"/>
                <a:ext cx="331875" cy="331875"/>
              </a:xfrm>
              <a:custGeom>
                <a:rect b="b" l="l" r="r" t="t"/>
                <a:pathLst>
                  <a:path extrusionOk="0" h="331875" w="331875">
                    <a:moveTo>
                      <a:pt x="0" y="165938"/>
                    </a:moveTo>
                    <a:cubicBezTo>
                      <a:pt x="0" y="74293"/>
                      <a:pt x="74293" y="0"/>
                      <a:pt x="165938" y="0"/>
                    </a:cubicBezTo>
                    <a:cubicBezTo>
                      <a:pt x="257583" y="0"/>
                      <a:pt x="331876" y="74293"/>
                      <a:pt x="331876" y="165938"/>
                    </a:cubicBezTo>
                    <a:cubicBezTo>
                      <a:pt x="331876" y="257583"/>
                      <a:pt x="257583" y="331876"/>
                      <a:pt x="165938" y="331876"/>
                    </a:cubicBezTo>
                    <a:cubicBezTo>
                      <a:pt x="74293" y="331876"/>
                      <a:pt x="0" y="257583"/>
                      <a:pt x="0" y="165938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anchorCtr="0" anchor="ctr" bIns="0" lIns="0" spcFirstLastPara="1" rIns="0" wrap="square" tIns="0">
                <a:noAutofit/>
              </a:bodyPr>
              <a:lstStyle/>
              <a:p>
                <a:pPr indent="0" lvl="0" marL="0" marR="0" rtl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accent4"/>
                  </a:buClr>
                  <a:buSzPts val="900"/>
                  <a:buFont typeface="Poppins"/>
                  <a:buNone/>
                </a:pPr>
                <a:r>
                  <a:rPr b="0" i="0" lang="en-US" sz="900" u="none" cap="none" strike="noStrike">
                    <a:solidFill>
                      <a:schemeClr val="accent4"/>
                    </a:solidFill>
                    <a:latin typeface="Poppins"/>
                    <a:ea typeface="Poppins"/>
                    <a:cs typeface="Poppins"/>
                    <a:sym typeface="Poppins"/>
                  </a:rPr>
                  <a:t>09</a:t>
                </a:r>
                <a:endParaRPr/>
              </a:p>
            </p:txBody>
          </p:sp>
          <p:sp>
            <p:nvSpPr>
              <p:cNvPr id="132" name="Google Shape;132;p7"/>
              <p:cNvSpPr/>
              <p:nvPr/>
            </p:nvSpPr>
            <p:spPr>
              <a:xfrm>
                <a:off x="922582" y="2666216"/>
                <a:ext cx="331875" cy="331875"/>
              </a:xfrm>
              <a:custGeom>
                <a:rect b="b" l="l" r="r" t="t"/>
                <a:pathLst>
                  <a:path extrusionOk="0" h="331875" w="331875">
                    <a:moveTo>
                      <a:pt x="0" y="165938"/>
                    </a:moveTo>
                    <a:cubicBezTo>
                      <a:pt x="0" y="74293"/>
                      <a:pt x="74293" y="0"/>
                      <a:pt x="165938" y="0"/>
                    </a:cubicBezTo>
                    <a:cubicBezTo>
                      <a:pt x="257583" y="0"/>
                      <a:pt x="331876" y="74293"/>
                      <a:pt x="331876" y="165938"/>
                    </a:cubicBezTo>
                    <a:cubicBezTo>
                      <a:pt x="331876" y="257583"/>
                      <a:pt x="257583" y="331876"/>
                      <a:pt x="165938" y="331876"/>
                    </a:cubicBezTo>
                    <a:cubicBezTo>
                      <a:pt x="74293" y="331876"/>
                      <a:pt x="0" y="257583"/>
                      <a:pt x="0" y="165938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anchorCtr="0" anchor="ctr" bIns="0" lIns="0" spcFirstLastPara="1" rIns="0" wrap="square" tIns="0">
                <a:noAutofit/>
              </a:bodyPr>
              <a:lstStyle/>
              <a:p>
                <a:pPr indent="0" lvl="0" marL="0" marR="0" rtl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accent4"/>
                  </a:buClr>
                  <a:buSzPts val="900"/>
                  <a:buFont typeface="Poppins"/>
                  <a:buNone/>
                </a:pPr>
                <a:r>
                  <a:rPr b="0" i="0" lang="en-US" sz="900" u="none" cap="none" strike="noStrike">
                    <a:solidFill>
                      <a:schemeClr val="accent4"/>
                    </a:solidFill>
                    <a:latin typeface="Poppins"/>
                    <a:ea typeface="Poppins"/>
                    <a:cs typeface="Poppins"/>
                    <a:sym typeface="Poppins"/>
                  </a:rPr>
                  <a:t>10</a:t>
                </a:r>
                <a:endParaRPr/>
              </a:p>
            </p:txBody>
          </p:sp>
          <p:sp>
            <p:nvSpPr>
              <p:cNvPr id="133" name="Google Shape;133;p7"/>
              <p:cNvSpPr/>
              <p:nvPr/>
            </p:nvSpPr>
            <p:spPr>
              <a:xfrm>
                <a:off x="1076435" y="2092026"/>
                <a:ext cx="331875" cy="331875"/>
              </a:xfrm>
              <a:custGeom>
                <a:rect b="b" l="l" r="r" t="t"/>
                <a:pathLst>
                  <a:path extrusionOk="0" h="331875" w="331875">
                    <a:moveTo>
                      <a:pt x="0" y="165938"/>
                    </a:moveTo>
                    <a:cubicBezTo>
                      <a:pt x="0" y="74293"/>
                      <a:pt x="74293" y="0"/>
                      <a:pt x="165938" y="0"/>
                    </a:cubicBezTo>
                    <a:cubicBezTo>
                      <a:pt x="257583" y="0"/>
                      <a:pt x="331876" y="74293"/>
                      <a:pt x="331876" y="165938"/>
                    </a:cubicBezTo>
                    <a:cubicBezTo>
                      <a:pt x="331876" y="257583"/>
                      <a:pt x="257583" y="331876"/>
                      <a:pt x="165938" y="331876"/>
                    </a:cubicBezTo>
                    <a:cubicBezTo>
                      <a:pt x="74293" y="331876"/>
                      <a:pt x="0" y="257583"/>
                      <a:pt x="0" y="165938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anchorCtr="0" anchor="ctr" bIns="0" lIns="0" spcFirstLastPara="1" rIns="0" wrap="square" tIns="0">
                <a:noAutofit/>
              </a:bodyPr>
              <a:lstStyle/>
              <a:p>
                <a:pPr indent="0" lvl="0" marL="0" marR="0" rtl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accent4"/>
                  </a:buClr>
                  <a:buSzPts val="900"/>
                  <a:buFont typeface="Poppins"/>
                  <a:buNone/>
                </a:pPr>
                <a:r>
                  <a:rPr b="0" i="0" lang="en-US" sz="900" u="none" cap="none" strike="noStrike">
                    <a:solidFill>
                      <a:schemeClr val="accent4"/>
                    </a:solidFill>
                    <a:latin typeface="Poppins"/>
                    <a:ea typeface="Poppins"/>
                    <a:cs typeface="Poppins"/>
                    <a:sym typeface="Poppins"/>
                  </a:rPr>
                  <a:t>11</a:t>
                </a:r>
                <a:endParaRPr/>
              </a:p>
            </p:txBody>
          </p:sp>
          <p:sp>
            <p:nvSpPr>
              <p:cNvPr id="134" name="Google Shape;134;p7"/>
              <p:cNvSpPr/>
              <p:nvPr/>
            </p:nvSpPr>
            <p:spPr>
              <a:xfrm>
                <a:off x="1496771" y="1671690"/>
                <a:ext cx="331875" cy="331875"/>
              </a:xfrm>
              <a:custGeom>
                <a:rect b="b" l="l" r="r" t="t"/>
                <a:pathLst>
                  <a:path extrusionOk="0" h="331875" w="331875">
                    <a:moveTo>
                      <a:pt x="0" y="165938"/>
                    </a:moveTo>
                    <a:cubicBezTo>
                      <a:pt x="0" y="74293"/>
                      <a:pt x="74293" y="0"/>
                      <a:pt x="165938" y="0"/>
                    </a:cubicBezTo>
                    <a:cubicBezTo>
                      <a:pt x="257583" y="0"/>
                      <a:pt x="331876" y="74293"/>
                      <a:pt x="331876" y="165938"/>
                    </a:cubicBezTo>
                    <a:cubicBezTo>
                      <a:pt x="331876" y="257583"/>
                      <a:pt x="257583" y="331876"/>
                      <a:pt x="165938" y="331876"/>
                    </a:cubicBezTo>
                    <a:cubicBezTo>
                      <a:pt x="74293" y="331876"/>
                      <a:pt x="0" y="257583"/>
                      <a:pt x="0" y="165938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anchorCtr="0" anchor="ctr" bIns="0" lIns="0" spcFirstLastPara="1" rIns="0" wrap="square" tIns="0">
                <a:noAutofit/>
              </a:bodyPr>
              <a:lstStyle/>
              <a:p>
                <a:pPr indent="0" lvl="0" marL="0" marR="0" rtl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accent4"/>
                  </a:buClr>
                  <a:buSzPts val="900"/>
                  <a:buFont typeface="Poppins"/>
                  <a:buNone/>
                </a:pPr>
                <a:r>
                  <a:rPr b="0" i="0" lang="en-US" sz="900" u="none" cap="none" strike="noStrike">
                    <a:solidFill>
                      <a:schemeClr val="accent4"/>
                    </a:solidFill>
                    <a:latin typeface="Poppins"/>
                    <a:ea typeface="Poppins"/>
                    <a:cs typeface="Poppins"/>
                    <a:sym typeface="Poppins"/>
                  </a:rPr>
                  <a:t>12</a:t>
                </a:r>
                <a:endParaRPr/>
              </a:p>
            </p:txBody>
          </p:sp>
        </p:grpSp>
      </p:grpSp>
      <p:sp>
        <p:nvSpPr>
          <p:cNvPr id="135" name="Google Shape;135;p7"/>
          <p:cNvSpPr/>
          <p:nvPr/>
        </p:nvSpPr>
        <p:spPr>
          <a:xfrm>
            <a:off x="2930928" y="2818662"/>
            <a:ext cx="1294778" cy="1296608"/>
          </a:xfrm>
          <a:prstGeom prst="ellipse">
            <a:avLst/>
          </a:prstGeom>
          <a:solidFill>
            <a:srgbClr val="7F7F7F"/>
          </a:solidFill>
          <a:ln cap="flat" cmpd="sng" w="2540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53333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900"/>
              <a:buFont typeface="Poppins"/>
              <a:buNone/>
            </a:pPr>
            <a:r>
              <a:rPr b="0" i="0" lang="en-US" sz="900" u="none" cap="none" strike="noStrike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rPr>
              <a:t>CENTRAL VALUE PROPOSITION</a:t>
            </a:r>
            <a:endParaRPr/>
          </a:p>
        </p:txBody>
      </p:sp>
      <p:grpSp>
        <p:nvGrpSpPr>
          <p:cNvPr id="136" name="Google Shape;136;p7"/>
          <p:cNvGrpSpPr/>
          <p:nvPr/>
        </p:nvGrpSpPr>
        <p:grpSpPr>
          <a:xfrm>
            <a:off x="5203898" y="4285043"/>
            <a:ext cx="363078" cy="793543"/>
            <a:chOff x="3172183" y="3445141"/>
            <a:chExt cx="239397" cy="523204"/>
          </a:xfrm>
        </p:grpSpPr>
        <p:cxnSp>
          <p:nvCxnSpPr>
            <p:cNvPr id="137" name="Google Shape;137;p7"/>
            <p:cNvCxnSpPr>
              <a:stCxn id="127" idx="2"/>
              <a:endCxn id="96" idx="0"/>
            </p:cNvCxnSpPr>
            <p:nvPr/>
          </p:nvCxnSpPr>
          <p:spPr>
            <a:xfrm>
              <a:off x="3190480" y="3445144"/>
              <a:ext cx="221100" cy="169800"/>
            </a:xfrm>
            <a:prstGeom prst="straightConnector1">
              <a:avLst/>
            </a:prstGeom>
            <a:noFill/>
            <a:ln cap="flat" cmpd="sng" w="9525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138" name="Google Shape;138;p7"/>
            <p:cNvCxnSpPr>
              <a:stCxn id="127" idx="2"/>
              <a:endCxn id="98" idx="1"/>
            </p:cNvCxnSpPr>
            <p:nvPr/>
          </p:nvCxnSpPr>
          <p:spPr>
            <a:xfrm flipH="1">
              <a:off x="3172183" y="3445145"/>
              <a:ext cx="18300" cy="523200"/>
            </a:xfrm>
            <a:prstGeom prst="straightConnector1">
              <a:avLst/>
            </a:prstGeom>
            <a:noFill/>
            <a:ln cap="flat" cmpd="sng" w="9525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139" name="Google Shape;139;p7"/>
            <p:cNvCxnSpPr>
              <a:stCxn id="127" idx="2"/>
              <a:endCxn id="97" idx="1"/>
            </p:cNvCxnSpPr>
            <p:nvPr/>
          </p:nvCxnSpPr>
          <p:spPr>
            <a:xfrm>
              <a:off x="3190480" y="3445141"/>
              <a:ext cx="179400" cy="306300"/>
            </a:xfrm>
            <a:prstGeom prst="straightConnector1">
              <a:avLst/>
            </a:prstGeom>
            <a:noFill/>
            <a:ln cap="flat" cmpd="sng" w="9525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</p:cxnSp>
      </p:grpSp>
      <p:sp>
        <p:nvSpPr>
          <p:cNvPr id="140" name="Google Shape;140;p7"/>
          <p:cNvSpPr/>
          <p:nvPr/>
        </p:nvSpPr>
        <p:spPr>
          <a:xfrm>
            <a:off x="2889004" y="567319"/>
            <a:ext cx="1394775" cy="327591"/>
          </a:xfrm>
          <a:prstGeom prst="roundRect">
            <a:avLst>
              <a:gd fmla="val 50000" name="adj"/>
            </a:avLst>
          </a:prstGeom>
          <a:solidFill>
            <a:schemeClr val="accent2"/>
          </a:solidFill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900"/>
              <a:buFont typeface="Poppins"/>
              <a:buNone/>
            </a:pPr>
            <a:r>
              <a:rPr b="0" i="0" lang="en-US" sz="900" u="none" cap="none" strike="noStrike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rPr>
              <a:t>PROCESS-LEVEL</a:t>
            </a:r>
            <a:endParaRPr/>
          </a:p>
        </p:txBody>
      </p:sp>
      <p:sp>
        <p:nvSpPr>
          <p:cNvPr id="141" name="Google Shape;141;p7"/>
          <p:cNvSpPr/>
          <p:nvPr/>
        </p:nvSpPr>
        <p:spPr>
          <a:xfrm>
            <a:off x="2889004" y="1294809"/>
            <a:ext cx="1394775" cy="327591"/>
          </a:xfrm>
          <a:prstGeom prst="roundRect">
            <a:avLst>
              <a:gd fmla="val 50000" name="adj"/>
            </a:avLst>
          </a:prstGeom>
          <a:solidFill>
            <a:schemeClr val="accent2"/>
          </a:solidFill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900"/>
              <a:buFont typeface="Poppins"/>
              <a:buNone/>
            </a:pPr>
            <a:r>
              <a:rPr b="0" i="0" lang="en-US" sz="900" u="none" cap="none" strike="noStrike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rPr>
              <a:t>PRODUCT-LEVEL</a:t>
            </a:r>
            <a:endParaRPr/>
          </a:p>
        </p:txBody>
      </p:sp>
      <p:grpSp>
        <p:nvGrpSpPr>
          <p:cNvPr id="142" name="Google Shape;142;p7"/>
          <p:cNvGrpSpPr/>
          <p:nvPr/>
        </p:nvGrpSpPr>
        <p:grpSpPr>
          <a:xfrm>
            <a:off x="6781585" y="1003965"/>
            <a:ext cx="3438734" cy="965578"/>
            <a:chOff x="6641990" y="1329031"/>
            <a:chExt cx="3710483" cy="965578"/>
          </a:xfrm>
        </p:grpSpPr>
        <p:sp>
          <p:nvSpPr>
            <p:cNvPr id="143" name="Google Shape;143;p7"/>
            <p:cNvSpPr/>
            <p:nvPr/>
          </p:nvSpPr>
          <p:spPr>
            <a:xfrm>
              <a:off x="6641990" y="1329031"/>
              <a:ext cx="3710483" cy="965578"/>
            </a:xfrm>
            <a:prstGeom prst="roundRect">
              <a:avLst>
                <a:gd fmla="val 10905" name="adj"/>
              </a:avLst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accent1"/>
                </a:buClr>
                <a:buSzPts val="1600"/>
                <a:buFont typeface="Helvetica Neue"/>
                <a:buNone/>
              </a:pPr>
              <a:r>
                <a:t/>
              </a:r>
              <a:endParaRPr b="0" i="0" sz="1600" u="none" cap="none" strike="noStrike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grpSp>
          <p:nvGrpSpPr>
            <p:cNvPr id="144" name="Google Shape;144;p7"/>
            <p:cNvGrpSpPr/>
            <p:nvPr/>
          </p:nvGrpSpPr>
          <p:grpSpPr>
            <a:xfrm>
              <a:off x="7047860" y="1476014"/>
              <a:ext cx="3028793" cy="666504"/>
              <a:chOff x="5738432" y="1075614"/>
              <a:chExt cx="3028793" cy="805173"/>
            </a:xfrm>
          </p:grpSpPr>
          <p:sp>
            <p:nvSpPr>
              <p:cNvPr id="145" name="Google Shape;145;p7"/>
              <p:cNvSpPr txBox="1"/>
              <p:nvPr/>
            </p:nvSpPr>
            <p:spPr>
              <a:xfrm>
                <a:off x="5738432" y="1075614"/>
                <a:ext cx="2537351" cy="28505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25400" lIns="25400" spcFirstLastPara="1" rIns="25400" wrap="square" tIns="25400">
                <a:sp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2"/>
                  </a:buClr>
                  <a:buSzPts val="1200"/>
                  <a:buFont typeface="Poppins"/>
                  <a:buNone/>
                </a:pPr>
                <a:r>
                  <a:rPr b="1" i="0" lang="en-US" sz="1200" u="none" cap="none" strike="noStrike">
                    <a:solidFill>
                      <a:schemeClr val="dk2"/>
                    </a:solidFill>
                    <a:latin typeface="Poppins"/>
                    <a:ea typeface="Poppins"/>
                    <a:cs typeface="Poppins"/>
                    <a:sym typeface="Poppins"/>
                  </a:rPr>
                  <a:t>CENTRAL VALUE PROPOSITION</a:t>
                </a:r>
                <a:endParaRPr/>
              </a:p>
            </p:txBody>
          </p:sp>
          <p:sp>
            <p:nvSpPr>
              <p:cNvPr id="146" name="Google Shape;146;p7"/>
              <p:cNvSpPr txBox="1"/>
              <p:nvPr/>
            </p:nvSpPr>
            <p:spPr>
              <a:xfrm>
                <a:off x="5738432" y="1345766"/>
                <a:ext cx="3028793" cy="535021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25400" lIns="25400" spcFirstLastPara="1" rIns="25400" wrap="square" tIns="25400">
                <a:spAutoFit/>
              </a:bodyPr>
              <a:lstStyle/>
              <a:p>
                <a:pPr indent="0" lvl="0" marL="0" marR="0" rtl="0" algn="l">
                  <a:lnSpc>
                    <a:spcPct val="177777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900"/>
                  <a:buFont typeface="Poppins"/>
                  <a:buNone/>
                </a:pPr>
                <a:r>
                  <a:rPr b="0" i="0" lang="en-US" sz="900" u="none" cap="none" strike="noStrike">
                    <a:solidFill>
                      <a:schemeClr val="dk1"/>
                    </a:solidFill>
                    <a:latin typeface="Poppins"/>
                    <a:ea typeface="Poppins"/>
                    <a:cs typeface="Poppins"/>
                    <a:sym typeface="Poppins"/>
                  </a:rPr>
                  <a:t>Why should your ideal prospect buy from you rather than any of your competitors?</a:t>
                </a:r>
                <a:endParaRPr b="0" i="0" sz="900" u="none" cap="none" strike="noStrike">
                  <a:solidFill>
                    <a:schemeClr val="dk1"/>
                  </a:solidFill>
                  <a:latin typeface="Poppins"/>
                  <a:ea typeface="Poppins"/>
                  <a:cs typeface="Poppins"/>
                  <a:sym typeface="Poppins"/>
                </a:endParaRPr>
              </a:p>
            </p:txBody>
          </p:sp>
        </p:grpSp>
      </p:grpSp>
      <p:grpSp>
        <p:nvGrpSpPr>
          <p:cNvPr id="147" name="Google Shape;147;p7"/>
          <p:cNvGrpSpPr/>
          <p:nvPr/>
        </p:nvGrpSpPr>
        <p:grpSpPr>
          <a:xfrm>
            <a:off x="7132635" y="2313428"/>
            <a:ext cx="3438734" cy="965578"/>
            <a:chOff x="7020782" y="1550861"/>
            <a:chExt cx="3710483" cy="965578"/>
          </a:xfrm>
        </p:grpSpPr>
        <p:sp>
          <p:nvSpPr>
            <p:cNvPr id="148" name="Google Shape;148;p7"/>
            <p:cNvSpPr/>
            <p:nvPr/>
          </p:nvSpPr>
          <p:spPr>
            <a:xfrm>
              <a:off x="7020782" y="1550861"/>
              <a:ext cx="3710483" cy="965578"/>
            </a:xfrm>
            <a:prstGeom prst="roundRect">
              <a:avLst>
                <a:gd fmla="val 10905" name="adj"/>
              </a:avLst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accent1"/>
                </a:buClr>
                <a:buSzPts val="1600"/>
                <a:buFont typeface="Helvetica Neue"/>
                <a:buNone/>
              </a:pPr>
              <a:r>
                <a:t/>
              </a:r>
              <a:endParaRPr b="0" i="0" sz="1600" u="none" cap="none" strike="noStrike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grpSp>
          <p:nvGrpSpPr>
            <p:cNvPr id="149" name="Google Shape;149;p7"/>
            <p:cNvGrpSpPr/>
            <p:nvPr/>
          </p:nvGrpSpPr>
          <p:grpSpPr>
            <a:xfrm>
              <a:off x="7426652" y="1697846"/>
              <a:ext cx="2645484" cy="666504"/>
              <a:chOff x="6117224" y="1343596"/>
              <a:chExt cx="2645484" cy="805172"/>
            </a:xfrm>
          </p:grpSpPr>
          <p:sp>
            <p:nvSpPr>
              <p:cNvPr id="150" name="Google Shape;150;p7"/>
              <p:cNvSpPr txBox="1"/>
              <p:nvPr/>
            </p:nvSpPr>
            <p:spPr>
              <a:xfrm>
                <a:off x="6117224" y="1343596"/>
                <a:ext cx="2537350" cy="285054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25400" lIns="25400" spcFirstLastPara="1" rIns="25400" wrap="square" tIns="25400">
                <a:sp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2"/>
                  </a:buClr>
                  <a:buSzPts val="1200"/>
                  <a:buFont typeface="Poppins"/>
                  <a:buNone/>
                </a:pPr>
                <a:r>
                  <a:rPr b="1" i="0" lang="en-US" sz="1200" u="none" cap="none" strike="noStrike">
                    <a:solidFill>
                      <a:schemeClr val="dk2"/>
                    </a:solidFill>
                    <a:latin typeface="Poppins"/>
                    <a:ea typeface="Poppins"/>
                    <a:cs typeface="Poppins"/>
                    <a:sym typeface="Poppins"/>
                  </a:rPr>
                  <a:t>PROSPECT LEVEL</a:t>
                </a:r>
                <a:endParaRPr/>
              </a:p>
            </p:txBody>
          </p:sp>
          <p:sp>
            <p:nvSpPr>
              <p:cNvPr id="151" name="Google Shape;151;p7"/>
              <p:cNvSpPr txBox="1"/>
              <p:nvPr/>
            </p:nvSpPr>
            <p:spPr>
              <a:xfrm>
                <a:off x="6117224" y="1613748"/>
                <a:ext cx="2645484" cy="53502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25400" lIns="25400" spcFirstLastPara="1" rIns="25400" wrap="square" tIns="25400">
                <a:spAutoFit/>
              </a:bodyPr>
              <a:lstStyle/>
              <a:p>
                <a:pPr indent="0" lvl="0" marL="0" marR="0" rtl="0" algn="l">
                  <a:lnSpc>
                    <a:spcPct val="177777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900"/>
                  <a:buFont typeface="Poppins"/>
                  <a:buNone/>
                </a:pPr>
                <a:r>
                  <a:rPr b="0" i="0" lang="en-US" sz="900" u="none" cap="none" strike="noStrike">
                    <a:solidFill>
                      <a:schemeClr val="dk1"/>
                    </a:solidFill>
                    <a:latin typeface="Poppins"/>
                    <a:ea typeface="Poppins"/>
                    <a:cs typeface="Poppins"/>
                    <a:sym typeface="Poppins"/>
                  </a:rPr>
                  <a:t>Why should your (Prospect A) buy from you rather than any of your competitors?</a:t>
                </a:r>
                <a:endParaRPr b="0" i="0" sz="900" u="none" cap="none" strike="noStrike">
                  <a:solidFill>
                    <a:schemeClr val="dk1"/>
                  </a:solidFill>
                  <a:latin typeface="Poppins"/>
                  <a:ea typeface="Poppins"/>
                  <a:cs typeface="Poppins"/>
                  <a:sym typeface="Poppins"/>
                </a:endParaRPr>
              </a:p>
            </p:txBody>
          </p:sp>
        </p:grpSp>
      </p:grpSp>
      <p:grpSp>
        <p:nvGrpSpPr>
          <p:cNvPr id="152" name="Google Shape;152;p7"/>
          <p:cNvGrpSpPr/>
          <p:nvPr/>
        </p:nvGrpSpPr>
        <p:grpSpPr>
          <a:xfrm>
            <a:off x="2370541" y="2260792"/>
            <a:ext cx="2416716" cy="2413263"/>
            <a:chOff x="1447745" y="1940778"/>
            <a:chExt cx="1880274" cy="1877587"/>
          </a:xfrm>
        </p:grpSpPr>
        <p:grpSp>
          <p:nvGrpSpPr>
            <p:cNvPr id="153" name="Google Shape;153;p7"/>
            <p:cNvGrpSpPr/>
            <p:nvPr/>
          </p:nvGrpSpPr>
          <p:grpSpPr>
            <a:xfrm>
              <a:off x="1447745" y="1940778"/>
              <a:ext cx="1879195" cy="1876785"/>
              <a:chOff x="2772312" y="915669"/>
              <a:chExt cx="3418582" cy="3414198"/>
            </a:xfrm>
          </p:grpSpPr>
          <p:sp>
            <p:nvSpPr>
              <p:cNvPr id="154" name="Google Shape;154;p7"/>
              <p:cNvSpPr/>
              <p:nvPr/>
            </p:nvSpPr>
            <p:spPr>
              <a:xfrm>
                <a:off x="2772312" y="916107"/>
                <a:ext cx="3413760" cy="3413760"/>
              </a:xfrm>
              <a:custGeom>
                <a:rect b="b" l="l" r="r" t="t"/>
                <a:pathLst>
                  <a:path extrusionOk="0" h="3413760" w="3413760">
                    <a:moveTo>
                      <a:pt x="1706880" y="0"/>
                    </a:moveTo>
                    <a:cubicBezTo>
                      <a:pt x="2316689" y="0"/>
                      <a:pt x="2880177" y="325329"/>
                      <a:pt x="3185081" y="853440"/>
                    </a:cubicBezTo>
                    <a:cubicBezTo>
                      <a:pt x="3489986" y="1381551"/>
                      <a:pt x="3489986" y="2032209"/>
                      <a:pt x="3185081" y="2560320"/>
                    </a:cubicBezTo>
                    <a:lnTo>
                      <a:pt x="1706880" y="1706880"/>
                    </a:lnTo>
                    <a:lnTo>
                      <a:pt x="1706880" y="0"/>
                    </a:lnTo>
                    <a:close/>
                  </a:path>
                </a:pathLst>
              </a:custGeom>
              <a:solidFill>
                <a:schemeClr val="accent1"/>
              </a:solidFill>
              <a:ln cap="flat" cmpd="sng" w="25400">
                <a:solidFill>
                  <a:schemeClr val="lt1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2250425" lIns="2530575" spcFirstLastPara="1" rIns="588525" wrap="square" tIns="895750">
                <a:noAutofit/>
              </a:bodyPr>
              <a:lstStyle/>
              <a:p>
                <a:pPr indent="0" lvl="0" marL="0" marR="0" rtl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4400"/>
                  <a:buFont typeface="Helvetica Neue"/>
                  <a:buNone/>
                </a:pPr>
                <a:r>
                  <a:t/>
                </a:r>
                <a:endParaRPr b="0" i="0" sz="4400" u="none" cap="none" strike="noStrike">
                  <a:solidFill>
                    <a:schemeClr val="lt1"/>
                  </a:solidFill>
                  <a:latin typeface="Poppins"/>
                  <a:ea typeface="Poppins"/>
                  <a:cs typeface="Poppins"/>
                  <a:sym typeface="Poppins"/>
                </a:endParaRPr>
              </a:p>
            </p:txBody>
          </p:sp>
          <p:sp>
            <p:nvSpPr>
              <p:cNvPr id="155" name="Google Shape;155;p7"/>
              <p:cNvSpPr/>
              <p:nvPr/>
            </p:nvSpPr>
            <p:spPr>
              <a:xfrm>
                <a:off x="2777134" y="915669"/>
                <a:ext cx="3413760" cy="3413760"/>
              </a:xfrm>
              <a:custGeom>
                <a:rect b="b" l="l" r="r" t="t"/>
                <a:pathLst>
                  <a:path extrusionOk="0" h="3413760" w="3413760">
                    <a:moveTo>
                      <a:pt x="228679" y="2560320"/>
                    </a:moveTo>
                    <a:cubicBezTo>
                      <a:pt x="-76226" y="2032209"/>
                      <a:pt x="-76226" y="1381551"/>
                      <a:pt x="228679" y="853440"/>
                    </a:cubicBezTo>
                    <a:cubicBezTo>
                      <a:pt x="533584" y="325329"/>
                      <a:pt x="1097071" y="0"/>
                      <a:pt x="1706880" y="0"/>
                    </a:cubicBezTo>
                    <a:lnTo>
                      <a:pt x="1706880" y="1706880"/>
                    </a:lnTo>
                    <a:lnTo>
                      <a:pt x="228679" y="2560320"/>
                    </a:lnTo>
                    <a:close/>
                  </a:path>
                </a:pathLst>
              </a:custGeom>
              <a:solidFill>
                <a:schemeClr val="accent1"/>
              </a:solidFill>
              <a:ln cap="flat" cmpd="sng" w="25400">
                <a:solidFill>
                  <a:schemeClr val="lt1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2196250" lIns="543550" spcFirstLastPara="1" rIns="2575550" wrap="square" tIns="949950">
                <a:noAutofit/>
              </a:bodyPr>
              <a:lstStyle/>
              <a:p>
                <a:pPr indent="0" lvl="0" marL="0" marR="0" rtl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4400"/>
                  <a:buFont typeface="Helvetica Neue"/>
                  <a:buNone/>
                </a:pPr>
                <a:r>
                  <a:t/>
                </a:r>
                <a:endParaRPr b="0" i="0" sz="4400" u="none" cap="none" strike="noStrike">
                  <a:solidFill>
                    <a:schemeClr val="lt1"/>
                  </a:solidFill>
                  <a:latin typeface="Poppins"/>
                  <a:ea typeface="Poppins"/>
                  <a:cs typeface="Poppins"/>
                  <a:sym typeface="Poppins"/>
                </a:endParaRPr>
              </a:p>
            </p:txBody>
          </p:sp>
        </p:grpSp>
        <p:sp>
          <p:nvSpPr>
            <p:cNvPr id="156" name="Google Shape;156;p7"/>
            <p:cNvSpPr/>
            <p:nvPr/>
          </p:nvSpPr>
          <p:spPr>
            <a:xfrm>
              <a:off x="1450451" y="1940797"/>
              <a:ext cx="1877568" cy="1877568"/>
            </a:xfrm>
            <a:custGeom>
              <a:rect b="b" l="l" r="r" t="t"/>
              <a:pathLst>
                <a:path extrusionOk="0" h="3413760" w="3413760">
                  <a:moveTo>
                    <a:pt x="3185081" y="2560320"/>
                  </a:moveTo>
                  <a:cubicBezTo>
                    <a:pt x="2880176" y="3088431"/>
                    <a:pt x="2316689" y="3413760"/>
                    <a:pt x="1706880" y="3413760"/>
                  </a:cubicBezTo>
                  <a:cubicBezTo>
                    <a:pt x="1097071" y="3413760"/>
                    <a:pt x="533583" y="3088431"/>
                    <a:pt x="228679" y="2560320"/>
                  </a:cubicBezTo>
                  <a:lnTo>
                    <a:pt x="1706880" y="1706880"/>
                  </a:lnTo>
                  <a:lnTo>
                    <a:pt x="3185081" y="2560320"/>
                  </a:lnTo>
                  <a:close/>
                </a:path>
              </a:pathLst>
            </a:custGeom>
            <a:solidFill>
              <a:schemeClr val="accent1"/>
            </a:solidFill>
            <a:ln cap="flat" cmpd="sng" w="254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345425" lIns="1320800" spcFirstLastPara="1" rIns="1320800" wrap="square" tIns="294640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5867"/>
                <a:buFont typeface="Helvetica Neue"/>
                <a:buNone/>
              </a:pPr>
              <a:r>
                <a:t/>
              </a:r>
              <a:endParaRPr b="0" i="0" sz="5867" u="none" cap="none" strike="noStrike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</p:grpSp>
      <p:grpSp>
        <p:nvGrpSpPr>
          <p:cNvPr id="157" name="Google Shape;157;p7"/>
          <p:cNvGrpSpPr/>
          <p:nvPr/>
        </p:nvGrpSpPr>
        <p:grpSpPr>
          <a:xfrm>
            <a:off x="7132635" y="3617876"/>
            <a:ext cx="3438734" cy="965578"/>
            <a:chOff x="7020782" y="1766533"/>
            <a:chExt cx="3710483" cy="965578"/>
          </a:xfrm>
        </p:grpSpPr>
        <p:sp>
          <p:nvSpPr>
            <p:cNvPr id="158" name="Google Shape;158;p7"/>
            <p:cNvSpPr/>
            <p:nvPr/>
          </p:nvSpPr>
          <p:spPr>
            <a:xfrm>
              <a:off x="7020782" y="1766533"/>
              <a:ext cx="3710483" cy="965578"/>
            </a:xfrm>
            <a:prstGeom prst="roundRect">
              <a:avLst>
                <a:gd fmla="val 10905" name="adj"/>
              </a:avLst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accent1"/>
                </a:buClr>
                <a:buSzPts val="1600"/>
                <a:buFont typeface="Helvetica Neue"/>
                <a:buNone/>
              </a:pPr>
              <a:r>
                <a:t/>
              </a:r>
              <a:endParaRPr b="0" i="0" sz="1600" u="none" cap="none" strike="noStrike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grpSp>
          <p:nvGrpSpPr>
            <p:cNvPr id="159" name="Google Shape;159;p7"/>
            <p:cNvGrpSpPr/>
            <p:nvPr/>
          </p:nvGrpSpPr>
          <p:grpSpPr>
            <a:xfrm>
              <a:off x="7426652" y="1913519"/>
              <a:ext cx="2880932" cy="666504"/>
              <a:chOff x="6117224" y="1604140"/>
              <a:chExt cx="2880932" cy="805172"/>
            </a:xfrm>
          </p:grpSpPr>
          <p:sp>
            <p:nvSpPr>
              <p:cNvPr id="160" name="Google Shape;160;p7"/>
              <p:cNvSpPr txBox="1"/>
              <p:nvPr/>
            </p:nvSpPr>
            <p:spPr>
              <a:xfrm>
                <a:off x="6117224" y="1604140"/>
                <a:ext cx="2537351" cy="28505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25400" lIns="25400" spcFirstLastPara="1" rIns="25400" wrap="square" tIns="25400">
                <a:sp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2"/>
                  </a:buClr>
                  <a:buSzPts val="1200"/>
                  <a:buFont typeface="Poppins"/>
                  <a:buNone/>
                </a:pPr>
                <a:r>
                  <a:rPr b="1" i="0" lang="en-US" sz="1200" u="none" cap="none" strike="noStrike">
                    <a:solidFill>
                      <a:schemeClr val="dk2"/>
                    </a:solidFill>
                    <a:latin typeface="Poppins"/>
                    <a:ea typeface="Poppins"/>
                    <a:cs typeface="Poppins"/>
                    <a:sym typeface="Poppins"/>
                  </a:rPr>
                  <a:t>PRODUCT LEVEL</a:t>
                </a:r>
                <a:endParaRPr/>
              </a:p>
            </p:txBody>
          </p:sp>
          <p:sp>
            <p:nvSpPr>
              <p:cNvPr id="161" name="Google Shape;161;p7"/>
              <p:cNvSpPr txBox="1"/>
              <p:nvPr/>
            </p:nvSpPr>
            <p:spPr>
              <a:xfrm>
                <a:off x="6117224" y="1874292"/>
                <a:ext cx="2880932" cy="53502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25400" lIns="25400" spcFirstLastPara="1" rIns="25400" wrap="square" tIns="25400">
                <a:spAutoFit/>
              </a:bodyPr>
              <a:lstStyle/>
              <a:p>
                <a:pPr indent="0" lvl="0" marL="0" marR="0" rtl="0" algn="l">
                  <a:lnSpc>
                    <a:spcPct val="177777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900"/>
                  <a:buFont typeface="Poppins"/>
                  <a:buNone/>
                </a:pPr>
                <a:r>
                  <a:rPr b="0" i="0" lang="en-US" sz="900" u="none" cap="none" strike="noStrike">
                    <a:solidFill>
                      <a:schemeClr val="dk1"/>
                    </a:solidFill>
                    <a:latin typeface="Poppins"/>
                    <a:ea typeface="Poppins"/>
                    <a:cs typeface="Poppins"/>
                    <a:sym typeface="Poppins"/>
                  </a:rPr>
                  <a:t>Why should your (Prospect A) buy this product rather than any of your product?</a:t>
                </a:r>
                <a:endParaRPr b="0" i="0" sz="900" u="none" cap="none" strike="noStrike">
                  <a:solidFill>
                    <a:schemeClr val="dk1"/>
                  </a:solidFill>
                  <a:latin typeface="Poppins"/>
                  <a:ea typeface="Poppins"/>
                  <a:cs typeface="Poppins"/>
                  <a:sym typeface="Poppins"/>
                </a:endParaRPr>
              </a:p>
            </p:txBody>
          </p:sp>
        </p:grpSp>
      </p:grpSp>
      <p:grpSp>
        <p:nvGrpSpPr>
          <p:cNvPr id="162" name="Google Shape;162;p7"/>
          <p:cNvGrpSpPr/>
          <p:nvPr/>
        </p:nvGrpSpPr>
        <p:grpSpPr>
          <a:xfrm>
            <a:off x="6777400" y="4922324"/>
            <a:ext cx="3438735" cy="965578"/>
            <a:chOff x="6637474" y="1983452"/>
            <a:chExt cx="3710484" cy="965578"/>
          </a:xfrm>
        </p:grpSpPr>
        <p:sp>
          <p:nvSpPr>
            <p:cNvPr id="163" name="Google Shape;163;p7"/>
            <p:cNvSpPr/>
            <p:nvPr/>
          </p:nvSpPr>
          <p:spPr>
            <a:xfrm>
              <a:off x="6637474" y="1983452"/>
              <a:ext cx="3710484" cy="965578"/>
            </a:xfrm>
            <a:prstGeom prst="roundRect">
              <a:avLst>
                <a:gd fmla="val 10905" name="adj"/>
              </a:avLst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accent1"/>
                </a:buClr>
                <a:buSzPts val="1600"/>
                <a:buFont typeface="Helvetica Neue"/>
                <a:buNone/>
              </a:pPr>
              <a:r>
                <a:t/>
              </a:r>
              <a:endParaRPr b="0" i="0" sz="1600" u="none" cap="none" strike="noStrike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grpSp>
          <p:nvGrpSpPr>
            <p:cNvPr id="164" name="Google Shape;164;p7"/>
            <p:cNvGrpSpPr/>
            <p:nvPr/>
          </p:nvGrpSpPr>
          <p:grpSpPr>
            <a:xfrm>
              <a:off x="7043343" y="2130436"/>
              <a:ext cx="2591935" cy="666502"/>
              <a:chOff x="5733915" y="1866190"/>
              <a:chExt cx="2591935" cy="805171"/>
            </a:xfrm>
          </p:grpSpPr>
          <p:sp>
            <p:nvSpPr>
              <p:cNvPr id="165" name="Google Shape;165;p7"/>
              <p:cNvSpPr txBox="1"/>
              <p:nvPr/>
            </p:nvSpPr>
            <p:spPr>
              <a:xfrm>
                <a:off x="5733915" y="1866190"/>
                <a:ext cx="2537351" cy="28505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25400" lIns="25400" spcFirstLastPara="1" rIns="25400" wrap="square" tIns="25400">
                <a:sp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2"/>
                  </a:buClr>
                  <a:buSzPts val="1200"/>
                  <a:buFont typeface="Poppins"/>
                  <a:buNone/>
                </a:pPr>
                <a:r>
                  <a:rPr b="1" i="0" lang="en-US" sz="1200" u="none" cap="none" strike="noStrike">
                    <a:solidFill>
                      <a:schemeClr val="dk2"/>
                    </a:solidFill>
                    <a:latin typeface="Poppins"/>
                    <a:ea typeface="Poppins"/>
                    <a:cs typeface="Poppins"/>
                    <a:sym typeface="Poppins"/>
                  </a:rPr>
                  <a:t>PROCESS LEVEL</a:t>
                </a:r>
                <a:endParaRPr/>
              </a:p>
            </p:txBody>
          </p:sp>
          <p:sp>
            <p:nvSpPr>
              <p:cNvPr id="166" name="Google Shape;166;p7"/>
              <p:cNvSpPr txBox="1"/>
              <p:nvPr/>
            </p:nvSpPr>
            <p:spPr>
              <a:xfrm>
                <a:off x="5733915" y="2136340"/>
                <a:ext cx="2591935" cy="535021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25400" lIns="25400" spcFirstLastPara="1" rIns="25400" wrap="square" tIns="25400">
                <a:spAutoFit/>
              </a:bodyPr>
              <a:lstStyle/>
              <a:p>
                <a:pPr indent="0" lvl="0" marL="0" marR="0" rtl="0" algn="l">
                  <a:lnSpc>
                    <a:spcPct val="177777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900"/>
                  <a:buFont typeface="Poppins"/>
                  <a:buNone/>
                </a:pPr>
                <a:r>
                  <a:rPr b="0" i="0" lang="en-US" sz="900" u="none" cap="none" strike="noStrike">
                    <a:solidFill>
                      <a:schemeClr val="dk1"/>
                    </a:solidFill>
                    <a:latin typeface="Poppins"/>
                    <a:ea typeface="Poppins"/>
                    <a:cs typeface="Poppins"/>
                    <a:sym typeface="Poppins"/>
                  </a:rPr>
                  <a:t>Why should your (Prospect A) click this PPC ad rather than any PPC ad?</a:t>
                </a:r>
                <a:endParaRPr b="0" i="0" sz="900" u="none" cap="none" strike="noStrike">
                  <a:solidFill>
                    <a:schemeClr val="dk1"/>
                  </a:solidFill>
                  <a:latin typeface="Poppins"/>
                  <a:ea typeface="Poppins"/>
                  <a:cs typeface="Poppins"/>
                  <a:sym typeface="Poppins"/>
                </a:endParaRPr>
              </a:p>
            </p:txBody>
          </p:sp>
        </p:grpSp>
      </p:grpSp>
      <p:sp>
        <p:nvSpPr>
          <p:cNvPr id="167" name="Google Shape;167;p7"/>
          <p:cNvSpPr/>
          <p:nvPr/>
        </p:nvSpPr>
        <p:spPr>
          <a:xfrm>
            <a:off x="2889004" y="2219109"/>
            <a:ext cx="1394775" cy="327591"/>
          </a:xfrm>
          <a:prstGeom prst="roundRect">
            <a:avLst>
              <a:gd fmla="val 50000" name="adj"/>
            </a:avLst>
          </a:prstGeom>
          <a:solidFill>
            <a:schemeClr val="accent2"/>
          </a:solidFill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900"/>
              <a:buFont typeface="Poppins"/>
              <a:buNone/>
            </a:pPr>
            <a:r>
              <a:rPr b="0" i="0" lang="en-US" sz="900" u="none" cap="none" strike="noStrike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rPr>
              <a:t>PROSPECT-LEVEL</a:t>
            </a:r>
            <a:endParaRPr/>
          </a:p>
        </p:txBody>
      </p:sp>
      <p:sp>
        <p:nvSpPr>
          <p:cNvPr id="168" name="Google Shape;168;p7"/>
          <p:cNvSpPr/>
          <p:nvPr/>
        </p:nvSpPr>
        <p:spPr>
          <a:xfrm>
            <a:off x="3742204" y="2951409"/>
            <a:ext cx="1394700" cy="327600"/>
          </a:xfrm>
          <a:prstGeom prst="roundRect">
            <a:avLst>
              <a:gd fmla="val 50000" name="adj"/>
            </a:avLst>
          </a:prstGeom>
          <a:solidFill>
            <a:schemeClr val="accent2"/>
          </a:solidFill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900"/>
              <a:buFont typeface="Poppins"/>
              <a:buNone/>
            </a:pPr>
            <a:r>
              <a:rPr b="0" i="0" lang="en-US" sz="900" u="none" cap="none" strike="noStrike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rPr>
              <a:t>PROSPECT </a:t>
            </a:r>
            <a:r>
              <a:rPr lang="en-US" sz="900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rPr>
              <a:t>A</a:t>
            </a:r>
            <a:endParaRPr/>
          </a:p>
        </p:txBody>
      </p:sp>
      <p:sp>
        <p:nvSpPr>
          <p:cNvPr id="169" name="Google Shape;169;p7"/>
          <p:cNvSpPr/>
          <p:nvPr/>
        </p:nvSpPr>
        <p:spPr>
          <a:xfrm>
            <a:off x="2930929" y="4006709"/>
            <a:ext cx="1394700" cy="327600"/>
          </a:xfrm>
          <a:prstGeom prst="roundRect">
            <a:avLst>
              <a:gd fmla="val 50000" name="adj"/>
            </a:avLst>
          </a:prstGeom>
          <a:solidFill>
            <a:schemeClr val="accent2"/>
          </a:solidFill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900"/>
              <a:buFont typeface="Poppins"/>
              <a:buNone/>
            </a:pPr>
            <a:r>
              <a:rPr b="0" i="0" lang="en-US" sz="900" u="none" cap="none" strike="noStrike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rPr>
              <a:t>PROSPECT </a:t>
            </a:r>
            <a:r>
              <a:rPr lang="en-US" sz="900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rPr>
              <a:t>B</a:t>
            </a:r>
            <a:endParaRPr/>
          </a:p>
        </p:txBody>
      </p:sp>
      <p:sp>
        <p:nvSpPr>
          <p:cNvPr id="170" name="Google Shape;170;p7"/>
          <p:cNvSpPr/>
          <p:nvPr/>
        </p:nvSpPr>
        <p:spPr>
          <a:xfrm>
            <a:off x="2066479" y="2951409"/>
            <a:ext cx="1394700" cy="327600"/>
          </a:xfrm>
          <a:prstGeom prst="roundRect">
            <a:avLst>
              <a:gd fmla="val 50000" name="adj"/>
            </a:avLst>
          </a:prstGeom>
          <a:solidFill>
            <a:schemeClr val="accent2"/>
          </a:solidFill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900"/>
              <a:buFont typeface="Poppins"/>
              <a:buNone/>
            </a:pPr>
            <a:r>
              <a:rPr b="0" i="0" lang="en-US" sz="900" u="none" cap="none" strike="noStrike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rPr>
              <a:t>PROSPECT </a:t>
            </a:r>
            <a:r>
              <a:rPr lang="en-US" sz="900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rPr>
              <a:t>C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23" presetSubtype="16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1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1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23" presetSubtype="16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1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1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23" presetSubtype="16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1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1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4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4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Google Shape;175;p8"/>
          <p:cNvSpPr txBox="1"/>
          <p:nvPr/>
        </p:nvSpPr>
        <p:spPr>
          <a:xfrm>
            <a:off x="2535563" y="647810"/>
            <a:ext cx="7119917" cy="420628"/>
          </a:xfrm>
          <a:prstGeom prst="rect">
            <a:avLst/>
          </a:prstGeom>
          <a:noFill/>
          <a:ln>
            <a:noFill/>
          </a:ln>
        </p:spPr>
        <p:txBody>
          <a:bodyPr anchorCtr="0" anchor="t" bIns="25400" lIns="25400" spcFirstLastPara="1" rIns="25400" wrap="square" tIns="254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Poppins"/>
              <a:buNone/>
            </a:pPr>
            <a:r>
              <a:rPr b="1" i="0" lang="en-US" sz="2400" u="none" cap="none" strike="noStrike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rPr>
              <a:t>VALUE PROPOSITION BUILDER FRAMEWORK</a:t>
            </a:r>
            <a:endParaRPr b="1" i="0" sz="2400" u="none" cap="none" strike="noStrike">
              <a:solidFill>
                <a:schemeClr val="dk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176" name="Google Shape;176;p8"/>
          <p:cNvSpPr/>
          <p:nvPr/>
        </p:nvSpPr>
        <p:spPr>
          <a:xfrm>
            <a:off x="1100915" y="1958031"/>
            <a:ext cx="3050621" cy="1897164"/>
          </a:xfrm>
          <a:prstGeom prst="roundRect">
            <a:avLst>
              <a:gd fmla="val 3011" name="adj"/>
            </a:avLst>
          </a:prstGeom>
          <a:solidFill>
            <a:srgbClr val="FFFFFF"/>
          </a:solidFill>
          <a:ln cap="flat" cmpd="sng" w="25400">
            <a:solidFill>
              <a:srgbClr val="D8D8D8"/>
            </a:solidFill>
            <a:prstDash val="solid"/>
            <a:miter lim="400000"/>
            <a:headEnd len="sm" w="sm" type="none"/>
            <a:tailEnd len="sm" w="sm" type="none"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Helvetica Neue"/>
              <a:buNone/>
            </a:pPr>
            <a:r>
              <a:t/>
            </a:r>
            <a:endParaRPr b="0" i="0" sz="1600" u="none" cap="none" strike="noStrike">
              <a:solidFill>
                <a:srgbClr val="000000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177" name="Google Shape;177;p8"/>
          <p:cNvSpPr txBox="1"/>
          <p:nvPr/>
        </p:nvSpPr>
        <p:spPr>
          <a:xfrm>
            <a:off x="1496761" y="2624928"/>
            <a:ext cx="2291608" cy="633250"/>
          </a:xfrm>
          <a:prstGeom prst="rect">
            <a:avLst/>
          </a:prstGeom>
          <a:noFill/>
          <a:ln>
            <a:noFill/>
          </a:ln>
        </p:spPr>
        <p:txBody>
          <a:bodyPr anchorCtr="0" anchor="t" bIns="25400" lIns="25400" spcFirstLastPara="1" rIns="25400" wrap="square" tIns="25400">
            <a:spAutoFit/>
          </a:bodyPr>
          <a:lstStyle/>
          <a:p>
            <a:pPr indent="0" lvl="0" marL="0" marR="0" rtl="0" algn="ctr">
              <a:lnSpc>
                <a:spcPct val="203333"/>
              </a:lnSpc>
              <a:spcBef>
                <a:spcPts val="0"/>
              </a:spcBef>
              <a:spcAft>
                <a:spcPts val="0"/>
              </a:spcAft>
              <a:buClr>
                <a:srgbClr val="0C0C0C"/>
              </a:buClr>
              <a:buSzPts val="1200"/>
              <a:buFont typeface="Poppins"/>
              <a:buNone/>
            </a:pPr>
            <a:r>
              <a:rPr b="0" i="0" lang="en-US" sz="1200" u="none" cap="none" strike="noStrike">
                <a:solidFill>
                  <a:srgbClr val="0C0C0C"/>
                </a:solidFill>
                <a:latin typeface="Poppins"/>
                <a:ea typeface="Poppins"/>
                <a:cs typeface="Poppins"/>
                <a:sym typeface="Poppins"/>
              </a:rPr>
              <a:t>The specific group of customer you are targeting</a:t>
            </a:r>
            <a:endParaRPr b="0" i="0" sz="1200" u="none" cap="none" strike="noStrike">
              <a:solidFill>
                <a:srgbClr val="0C0C0C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178" name="Google Shape;178;p8"/>
          <p:cNvSpPr/>
          <p:nvPr/>
        </p:nvSpPr>
        <p:spPr>
          <a:xfrm>
            <a:off x="4570210" y="1958031"/>
            <a:ext cx="3050621" cy="1897164"/>
          </a:xfrm>
          <a:prstGeom prst="roundRect">
            <a:avLst>
              <a:gd fmla="val 3011" name="adj"/>
            </a:avLst>
          </a:prstGeom>
          <a:solidFill>
            <a:schemeClr val="accent3"/>
          </a:solidFill>
          <a:ln cap="flat" cmpd="sng" w="25400">
            <a:solidFill>
              <a:schemeClr val="accent3"/>
            </a:solidFill>
            <a:prstDash val="solid"/>
            <a:miter lim="400000"/>
            <a:headEnd len="sm" w="sm" type="none"/>
            <a:tailEnd len="sm" w="sm" type="none"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Helvetica Neue"/>
              <a:buNone/>
            </a:pPr>
            <a:r>
              <a:t/>
            </a:r>
            <a:endParaRPr b="0" i="0" sz="1600" u="none" cap="none" strike="noStrike">
              <a:solidFill>
                <a:srgbClr val="000000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179" name="Google Shape;179;p8"/>
          <p:cNvSpPr txBox="1"/>
          <p:nvPr/>
        </p:nvSpPr>
        <p:spPr>
          <a:xfrm>
            <a:off x="4906430" y="2624928"/>
            <a:ext cx="2357146" cy="633250"/>
          </a:xfrm>
          <a:prstGeom prst="rect">
            <a:avLst/>
          </a:prstGeom>
          <a:noFill/>
          <a:ln>
            <a:noFill/>
          </a:ln>
        </p:spPr>
        <p:txBody>
          <a:bodyPr anchorCtr="0" anchor="t" bIns="25400" lIns="25400" spcFirstLastPara="1" rIns="25400" wrap="square" tIns="25400">
            <a:spAutoFit/>
          </a:bodyPr>
          <a:lstStyle/>
          <a:p>
            <a:pPr indent="0" lvl="0" marL="0" marR="0" rtl="0" algn="ctr">
              <a:lnSpc>
                <a:spcPct val="203333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Poppins"/>
              <a:buNone/>
            </a:pPr>
            <a:r>
              <a:rPr b="0" i="0" lang="en-US" sz="1200" u="none" cap="none" strike="noStrike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rPr>
              <a:t>Benefits minus costs, as perceived by the customer</a:t>
            </a:r>
            <a:endParaRPr b="0" i="0" sz="1200" u="none" cap="none" strike="noStrike">
              <a:solidFill>
                <a:schemeClr val="lt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180" name="Google Shape;180;p8"/>
          <p:cNvSpPr/>
          <p:nvPr/>
        </p:nvSpPr>
        <p:spPr>
          <a:xfrm>
            <a:off x="8039505" y="1958031"/>
            <a:ext cx="3050621" cy="1897164"/>
          </a:xfrm>
          <a:prstGeom prst="roundRect">
            <a:avLst>
              <a:gd fmla="val 3011" name="adj"/>
            </a:avLst>
          </a:prstGeom>
          <a:solidFill>
            <a:srgbClr val="FFFFFF"/>
          </a:solidFill>
          <a:ln cap="flat" cmpd="sng" w="25400">
            <a:solidFill>
              <a:srgbClr val="D8D8D8"/>
            </a:solidFill>
            <a:prstDash val="solid"/>
            <a:miter lim="400000"/>
            <a:headEnd len="sm" w="sm" type="none"/>
            <a:tailEnd len="sm" w="sm" type="none"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Helvetica Neue"/>
              <a:buNone/>
            </a:pPr>
            <a:r>
              <a:t/>
            </a:r>
            <a:endParaRPr b="0" i="0" sz="1600" u="none" cap="none" strike="noStrike">
              <a:solidFill>
                <a:srgbClr val="000000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181" name="Google Shape;181;p8"/>
          <p:cNvSpPr txBox="1"/>
          <p:nvPr/>
        </p:nvSpPr>
        <p:spPr>
          <a:xfrm>
            <a:off x="8578819" y="2624928"/>
            <a:ext cx="1940099" cy="633250"/>
          </a:xfrm>
          <a:prstGeom prst="rect">
            <a:avLst/>
          </a:prstGeom>
          <a:noFill/>
          <a:ln>
            <a:noFill/>
          </a:ln>
        </p:spPr>
        <p:txBody>
          <a:bodyPr anchorCtr="0" anchor="t" bIns="25400" lIns="25400" spcFirstLastPara="1" rIns="25400" wrap="square" tIns="25400">
            <a:spAutoFit/>
          </a:bodyPr>
          <a:lstStyle/>
          <a:p>
            <a:pPr indent="0" lvl="0" marL="0" marR="0" rtl="0" algn="ctr">
              <a:lnSpc>
                <a:spcPct val="203333"/>
              </a:lnSpc>
              <a:spcBef>
                <a:spcPts val="0"/>
              </a:spcBef>
              <a:spcAft>
                <a:spcPts val="0"/>
              </a:spcAft>
              <a:buClr>
                <a:srgbClr val="0C0C0C"/>
              </a:buClr>
              <a:buSzPts val="1200"/>
              <a:buFont typeface="Poppins"/>
              <a:buNone/>
            </a:pPr>
            <a:r>
              <a:rPr b="0" i="0" lang="en-US" sz="1200" u="none" cap="none" strike="noStrike">
                <a:solidFill>
                  <a:srgbClr val="0C0C0C"/>
                </a:solidFill>
                <a:latin typeface="Poppins"/>
                <a:ea typeface="Poppins"/>
                <a:cs typeface="Poppins"/>
                <a:sym typeface="Poppins"/>
              </a:rPr>
              <a:t>The product and service mix you are selling</a:t>
            </a:r>
            <a:endParaRPr b="0" i="0" sz="1200" u="none" cap="none" strike="noStrike">
              <a:solidFill>
                <a:srgbClr val="0C0C0C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182" name="Google Shape;182;p8"/>
          <p:cNvSpPr/>
          <p:nvPr/>
        </p:nvSpPr>
        <p:spPr>
          <a:xfrm>
            <a:off x="1100915" y="4131382"/>
            <a:ext cx="3050621" cy="1897164"/>
          </a:xfrm>
          <a:prstGeom prst="roundRect">
            <a:avLst>
              <a:gd fmla="val 3011" name="adj"/>
            </a:avLst>
          </a:prstGeom>
          <a:solidFill>
            <a:schemeClr val="accent2"/>
          </a:solidFill>
          <a:ln cap="flat" cmpd="sng" w="25400">
            <a:solidFill>
              <a:schemeClr val="accent2"/>
            </a:solidFill>
            <a:prstDash val="solid"/>
            <a:miter lim="400000"/>
            <a:headEnd len="sm" w="sm" type="none"/>
            <a:tailEnd len="sm" w="sm" type="none"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Helvetica Neue"/>
              <a:buNone/>
            </a:pPr>
            <a:r>
              <a:t/>
            </a:r>
            <a:endParaRPr b="0" i="0" sz="1600" u="none" cap="none" strike="noStrike">
              <a:solidFill>
                <a:srgbClr val="000000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183" name="Google Shape;183;p8"/>
          <p:cNvSpPr txBox="1"/>
          <p:nvPr/>
        </p:nvSpPr>
        <p:spPr>
          <a:xfrm>
            <a:off x="1251692" y="4800921"/>
            <a:ext cx="2748112" cy="633250"/>
          </a:xfrm>
          <a:prstGeom prst="rect">
            <a:avLst/>
          </a:prstGeom>
          <a:noFill/>
          <a:ln>
            <a:noFill/>
          </a:ln>
        </p:spPr>
        <p:txBody>
          <a:bodyPr anchorCtr="0" anchor="t" bIns="25400" lIns="25400" spcFirstLastPara="1" rIns="25400" wrap="square" tIns="25400">
            <a:spAutoFit/>
          </a:bodyPr>
          <a:lstStyle/>
          <a:p>
            <a:pPr indent="0" lvl="0" marL="0" marR="0" rtl="0" algn="ctr">
              <a:lnSpc>
                <a:spcPct val="203333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Poppins"/>
              <a:buNone/>
            </a:pPr>
            <a:r>
              <a:rPr b="0" i="0" lang="en-US" sz="1200" u="none" cap="none" strike="noStrike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rPr>
              <a:t>Substantiated credibility and</a:t>
            </a:r>
            <a:br>
              <a:rPr b="0" i="0" lang="en-US" sz="1200" u="none" cap="none" strike="noStrike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rPr>
            </a:br>
            <a:r>
              <a:rPr b="0" i="0" lang="en-US" sz="1200" u="none" cap="none" strike="noStrike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rPr>
              <a:t>believability of your offerings</a:t>
            </a:r>
            <a:endParaRPr b="0" i="0" sz="1200" u="none" cap="none" strike="noStrike">
              <a:solidFill>
                <a:schemeClr val="lt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184" name="Google Shape;184;p8"/>
          <p:cNvSpPr/>
          <p:nvPr/>
        </p:nvSpPr>
        <p:spPr>
          <a:xfrm>
            <a:off x="4570210" y="4131382"/>
            <a:ext cx="3050621" cy="1897164"/>
          </a:xfrm>
          <a:prstGeom prst="roundRect">
            <a:avLst>
              <a:gd fmla="val 3011" name="adj"/>
            </a:avLst>
          </a:prstGeom>
          <a:solidFill>
            <a:srgbClr val="FFFFFF"/>
          </a:solidFill>
          <a:ln cap="flat" cmpd="sng" w="25400">
            <a:solidFill>
              <a:srgbClr val="D8D8D8"/>
            </a:solidFill>
            <a:prstDash val="solid"/>
            <a:miter lim="400000"/>
            <a:headEnd len="sm" w="sm" type="none"/>
            <a:tailEnd len="sm" w="sm" type="none"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Helvetica Neue"/>
              <a:buNone/>
            </a:pPr>
            <a:r>
              <a:t/>
            </a:r>
            <a:endParaRPr b="0" i="0" sz="1600" u="none" cap="none" strike="noStrike">
              <a:solidFill>
                <a:srgbClr val="000000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185" name="Google Shape;185;p8"/>
          <p:cNvSpPr txBox="1"/>
          <p:nvPr/>
        </p:nvSpPr>
        <p:spPr>
          <a:xfrm>
            <a:off x="4720987" y="4800921"/>
            <a:ext cx="2748113" cy="633250"/>
          </a:xfrm>
          <a:prstGeom prst="rect">
            <a:avLst/>
          </a:prstGeom>
          <a:noFill/>
          <a:ln>
            <a:noFill/>
          </a:ln>
        </p:spPr>
        <p:txBody>
          <a:bodyPr anchorCtr="0" anchor="t" bIns="25400" lIns="25400" spcFirstLastPara="1" rIns="25400" wrap="square" tIns="25400">
            <a:spAutoFit/>
          </a:bodyPr>
          <a:lstStyle/>
          <a:p>
            <a:pPr indent="0" lvl="0" marL="0" marR="0" rtl="0" algn="ctr">
              <a:lnSpc>
                <a:spcPct val="203333"/>
              </a:lnSpc>
              <a:spcBef>
                <a:spcPts val="0"/>
              </a:spcBef>
              <a:spcAft>
                <a:spcPts val="0"/>
              </a:spcAft>
              <a:buClr>
                <a:srgbClr val="0C0C0C"/>
              </a:buClr>
              <a:buSzPts val="1200"/>
              <a:buFont typeface="Poppins"/>
              <a:buNone/>
            </a:pPr>
            <a:r>
              <a:rPr b="0" i="0" lang="en-US" sz="1200" u="none" cap="none" strike="noStrike">
                <a:solidFill>
                  <a:srgbClr val="0C0C0C"/>
                </a:solidFill>
                <a:latin typeface="Poppins"/>
                <a:ea typeface="Poppins"/>
                <a:cs typeface="Poppins"/>
                <a:sym typeface="Poppins"/>
              </a:rPr>
              <a:t>How you are offering from</a:t>
            </a:r>
            <a:endParaRPr/>
          </a:p>
          <a:p>
            <a:pPr indent="0" lvl="0" marL="0" marR="0" rtl="0" algn="ctr">
              <a:lnSpc>
                <a:spcPct val="203333"/>
              </a:lnSpc>
              <a:spcBef>
                <a:spcPts val="0"/>
              </a:spcBef>
              <a:spcAft>
                <a:spcPts val="0"/>
              </a:spcAft>
              <a:buClr>
                <a:srgbClr val="0C0C0C"/>
              </a:buClr>
              <a:buSzPts val="1200"/>
              <a:buFont typeface="Poppins"/>
              <a:buNone/>
            </a:pPr>
            <a:r>
              <a:rPr b="0" i="0" lang="en-US" sz="1200" u="none" cap="none" strike="noStrike">
                <a:solidFill>
                  <a:srgbClr val="0C0C0C"/>
                </a:solidFill>
                <a:latin typeface="Poppins"/>
                <a:ea typeface="Poppins"/>
                <a:cs typeface="Poppins"/>
                <a:sym typeface="Poppins"/>
              </a:rPr>
              <a:t>and better than alternatives</a:t>
            </a:r>
            <a:endParaRPr b="0" i="0" sz="1200" u="none" cap="none" strike="noStrike">
              <a:solidFill>
                <a:srgbClr val="0C0C0C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186" name="Google Shape;186;p8"/>
          <p:cNvSpPr/>
          <p:nvPr/>
        </p:nvSpPr>
        <p:spPr>
          <a:xfrm>
            <a:off x="8039505" y="4131382"/>
            <a:ext cx="3050621" cy="1897164"/>
          </a:xfrm>
          <a:prstGeom prst="roundRect">
            <a:avLst>
              <a:gd fmla="val 3011" name="adj"/>
            </a:avLst>
          </a:prstGeom>
          <a:solidFill>
            <a:schemeClr val="accent2"/>
          </a:solidFill>
          <a:ln cap="flat" cmpd="sng" w="25400">
            <a:solidFill>
              <a:schemeClr val="accent2"/>
            </a:solidFill>
            <a:prstDash val="solid"/>
            <a:miter lim="400000"/>
            <a:headEnd len="sm" w="sm" type="none"/>
            <a:tailEnd len="sm" w="sm" type="none"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Helvetica Neue"/>
              <a:buNone/>
            </a:pPr>
            <a:r>
              <a:t/>
            </a:r>
            <a:endParaRPr b="0" i="0" sz="1600" u="none" cap="none" strike="noStrike">
              <a:solidFill>
                <a:srgbClr val="000000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187" name="Google Shape;187;p8"/>
          <p:cNvSpPr txBox="1"/>
          <p:nvPr/>
        </p:nvSpPr>
        <p:spPr>
          <a:xfrm>
            <a:off x="8190282" y="4800921"/>
            <a:ext cx="2748112" cy="633250"/>
          </a:xfrm>
          <a:prstGeom prst="rect">
            <a:avLst/>
          </a:prstGeom>
          <a:noFill/>
          <a:ln>
            <a:noFill/>
          </a:ln>
        </p:spPr>
        <p:txBody>
          <a:bodyPr anchorCtr="0" anchor="t" bIns="25400" lIns="25400" spcFirstLastPara="1" rIns="25400" wrap="square" tIns="25400">
            <a:spAutoFit/>
          </a:bodyPr>
          <a:lstStyle/>
          <a:p>
            <a:pPr indent="0" lvl="0" marL="0" marR="0" rtl="0" algn="ctr">
              <a:lnSpc>
                <a:spcPct val="203333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Poppins"/>
              <a:buNone/>
            </a:pPr>
            <a:r>
              <a:rPr b="0" i="0" lang="en-US" sz="1200" u="none" cap="none" strike="noStrike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rPr>
              <a:t>How your offer delivers</a:t>
            </a:r>
            <a:endParaRPr/>
          </a:p>
          <a:p>
            <a:pPr indent="0" lvl="0" marL="0" marR="0" rtl="0" algn="ctr">
              <a:lnSpc>
                <a:spcPct val="203333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Poppins"/>
              <a:buNone/>
            </a:pPr>
            <a:r>
              <a:rPr b="0" i="0" lang="en-US" sz="1200" u="none" cap="none" strike="noStrike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rPr>
              <a:t>clear customer value</a:t>
            </a:r>
            <a:endParaRPr b="0" i="0" sz="1200" u="none" cap="none" strike="noStrike">
              <a:solidFill>
                <a:schemeClr val="lt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grpSp>
        <p:nvGrpSpPr>
          <p:cNvPr id="188" name="Google Shape;188;p8"/>
          <p:cNvGrpSpPr/>
          <p:nvPr/>
        </p:nvGrpSpPr>
        <p:grpSpPr>
          <a:xfrm>
            <a:off x="1175960" y="2022493"/>
            <a:ext cx="540000" cy="540000"/>
            <a:chOff x="1175960" y="2022493"/>
            <a:chExt cx="540000" cy="540000"/>
          </a:xfrm>
        </p:grpSpPr>
        <p:sp>
          <p:nvSpPr>
            <p:cNvPr id="189" name="Google Shape;189;p8"/>
            <p:cNvSpPr/>
            <p:nvPr/>
          </p:nvSpPr>
          <p:spPr>
            <a:xfrm>
              <a:off x="1175960" y="2022493"/>
              <a:ext cx="540000" cy="540000"/>
            </a:xfrm>
            <a:prstGeom prst="roundRect">
              <a:avLst>
                <a:gd fmla="val 8274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1600"/>
                <a:buFont typeface="Helvetica Neue"/>
                <a:buNone/>
              </a:pPr>
              <a:r>
                <a:t/>
              </a:r>
              <a:endParaRPr b="0" i="0" sz="1600" u="none" cap="none" strike="noStrike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190" name="Google Shape;190;p8"/>
            <p:cNvSpPr txBox="1"/>
            <p:nvPr/>
          </p:nvSpPr>
          <p:spPr>
            <a:xfrm>
              <a:off x="1251692" y="2159124"/>
              <a:ext cx="388537" cy="26674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25400" lIns="25400" spcFirstLastPara="1" rIns="25400" wrap="square" tIns="25400">
              <a:sp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400"/>
                <a:buFont typeface="Century Gothic"/>
                <a:buNone/>
              </a:pPr>
              <a:r>
                <a:rPr b="0" i="0" lang="en-US" sz="1400" u="none" cap="none" strike="noStrike">
                  <a:solidFill>
                    <a:schemeClr val="lt1"/>
                  </a:solidFill>
                  <a:latin typeface="Century Gothic"/>
                  <a:ea typeface="Century Gothic"/>
                  <a:cs typeface="Century Gothic"/>
                  <a:sym typeface="Century Gothic"/>
                </a:rPr>
                <a:t>01</a:t>
              </a:r>
              <a:endParaRPr b="0" i="0" sz="1400" u="none" cap="none" strike="noStrike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</p:grpSp>
      <p:grpSp>
        <p:nvGrpSpPr>
          <p:cNvPr id="191" name="Google Shape;191;p8"/>
          <p:cNvGrpSpPr/>
          <p:nvPr/>
        </p:nvGrpSpPr>
        <p:grpSpPr>
          <a:xfrm>
            <a:off x="4645255" y="2022493"/>
            <a:ext cx="540000" cy="540000"/>
            <a:chOff x="4645255" y="2022493"/>
            <a:chExt cx="540000" cy="540000"/>
          </a:xfrm>
        </p:grpSpPr>
        <p:sp>
          <p:nvSpPr>
            <p:cNvPr id="192" name="Google Shape;192;p8"/>
            <p:cNvSpPr/>
            <p:nvPr/>
          </p:nvSpPr>
          <p:spPr>
            <a:xfrm>
              <a:off x="4645255" y="2022493"/>
              <a:ext cx="540000" cy="540000"/>
            </a:xfrm>
            <a:prstGeom prst="roundRect">
              <a:avLst>
                <a:gd fmla="val 8274" name="adj"/>
              </a:avLst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1600"/>
                <a:buFont typeface="Helvetica Neue"/>
                <a:buNone/>
              </a:pPr>
              <a:r>
                <a:t/>
              </a:r>
              <a:endParaRPr b="0" i="0" sz="1600" u="none" cap="none" strike="noStrike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193" name="Google Shape;193;p8"/>
            <p:cNvSpPr txBox="1"/>
            <p:nvPr/>
          </p:nvSpPr>
          <p:spPr>
            <a:xfrm>
              <a:off x="4720987" y="2159124"/>
              <a:ext cx="388537" cy="26674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25400" lIns="25400" spcFirstLastPara="1" rIns="25400" wrap="square" tIns="25400">
              <a:sp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accent3"/>
                </a:buClr>
                <a:buSzPts val="1400"/>
                <a:buFont typeface="Century Gothic"/>
                <a:buNone/>
              </a:pPr>
              <a:r>
                <a:rPr b="0" i="0" lang="en-US" sz="1400" u="none" cap="none" strike="noStrike">
                  <a:solidFill>
                    <a:schemeClr val="accent3"/>
                  </a:solidFill>
                  <a:latin typeface="Century Gothic"/>
                  <a:ea typeface="Century Gothic"/>
                  <a:cs typeface="Century Gothic"/>
                  <a:sym typeface="Century Gothic"/>
                </a:rPr>
                <a:t>02</a:t>
              </a:r>
              <a:endParaRPr b="0" i="0" sz="1400" u="none" cap="none" strike="noStrike">
                <a:solidFill>
                  <a:schemeClr val="accent3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</p:grpSp>
      <p:grpSp>
        <p:nvGrpSpPr>
          <p:cNvPr id="194" name="Google Shape;194;p8"/>
          <p:cNvGrpSpPr/>
          <p:nvPr/>
        </p:nvGrpSpPr>
        <p:grpSpPr>
          <a:xfrm>
            <a:off x="8114550" y="2022493"/>
            <a:ext cx="540000" cy="540000"/>
            <a:chOff x="8114550" y="2022493"/>
            <a:chExt cx="540000" cy="540000"/>
          </a:xfrm>
        </p:grpSpPr>
        <p:sp>
          <p:nvSpPr>
            <p:cNvPr id="195" name="Google Shape;195;p8"/>
            <p:cNvSpPr/>
            <p:nvPr/>
          </p:nvSpPr>
          <p:spPr>
            <a:xfrm>
              <a:off x="8114550" y="2022493"/>
              <a:ext cx="540000" cy="540000"/>
            </a:xfrm>
            <a:prstGeom prst="roundRect">
              <a:avLst>
                <a:gd fmla="val 8274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1600"/>
                <a:buFont typeface="Helvetica Neue"/>
                <a:buNone/>
              </a:pPr>
              <a:r>
                <a:t/>
              </a:r>
              <a:endParaRPr b="0" i="0" sz="1600" u="none" cap="none" strike="noStrike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196" name="Google Shape;196;p8"/>
            <p:cNvSpPr txBox="1"/>
            <p:nvPr/>
          </p:nvSpPr>
          <p:spPr>
            <a:xfrm>
              <a:off x="8190282" y="2159124"/>
              <a:ext cx="388537" cy="26674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25400" lIns="25400" spcFirstLastPara="1" rIns="25400" wrap="square" tIns="25400">
              <a:sp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400"/>
                <a:buFont typeface="Century Gothic"/>
                <a:buNone/>
              </a:pPr>
              <a:r>
                <a:rPr b="0" i="0" lang="en-US" sz="1400" u="none" cap="none" strike="noStrike">
                  <a:solidFill>
                    <a:schemeClr val="lt1"/>
                  </a:solidFill>
                  <a:latin typeface="Century Gothic"/>
                  <a:ea typeface="Century Gothic"/>
                  <a:cs typeface="Century Gothic"/>
                  <a:sym typeface="Century Gothic"/>
                </a:rPr>
                <a:t>03</a:t>
              </a:r>
              <a:endParaRPr b="0" i="0" sz="1400" u="none" cap="none" strike="noStrike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</p:grpSp>
      <p:grpSp>
        <p:nvGrpSpPr>
          <p:cNvPr id="197" name="Google Shape;197;p8"/>
          <p:cNvGrpSpPr/>
          <p:nvPr/>
        </p:nvGrpSpPr>
        <p:grpSpPr>
          <a:xfrm>
            <a:off x="1175960" y="4195844"/>
            <a:ext cx="540000" cy="540000"/>
            <a:chOff x="1175960" y="4195844"/>
            <a:chExt cx="540000" cy="540000"/>
          </a:xfrm>
        </p:grpSpPr>
        <p:sp>
          <p:nvSpPr>
            <p:cNvPr id="198" name="Google Shape;198;p8"/>
            <p:cNvSpPr/>
            <p:nvPr/>
          </p:nvSpPr>
          <p:spPr>
            <a:xfrm>
              <a:off x="1175960" y="4195844"/>
              <a:ext cx="540000" cy="540000"/>
            </a:xfrm>
            <a:prstGeom prst="roundRect">
              <a:avLst>
                <a:gd fmla="val 8274" name="adj"/>
              </a:avLst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1600"/>
                <a:buFont typeface="Helvetica Neue"/>
                <a:buNone/>
              </a:pPr>
              <a:r>
                <a:t/>
              </a:r>
              <a:endParaRPr b="0" i="0" sz="1600" u="none" cap="none" strike="noStrike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199" name="Google Shape;199;p8"/>
            <p:cNvSpPr txBox="1"/>
            <p:nvPr/>
          </p:nvSpPr>
          <p:spPr>
            <a:xfrm>
              <a:off x="1251692" y="4332475"/>
              <a:ext cx="388537" cy="26674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25400" lIns="25400" spcFirstLastPara="1" rIns="25400" wrap="square" tIns="25400">
              <a:sp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accent2"/>
                </a:buClr>
                <a:buSzPts val="1400"/>
                <a:buFont typeface="Century Gothic"/>
                <a:buNone/>
              </a:pPr>
              <a:r>
                <a:rPr b="0" i="0" lang="en-US" sz="1400" u="none" cap="none" strike="noStrike">
                  <a:solidFill>
                    <a:schemeClr val="accent2"/>
                  </a:solidFill>
                  <a:latin typeface="Century Gothic"/>
                  <a:ea typeface="Century Gothic"/>
                  <a:cs typeface="Century Gothic"/>
                  <a:sym typeface="Century Gothic"/>
                </a:rPr>
                <a:t>0</a:t>
              </a:r>
              <a:r>
                <a:rPr b="0" i="0" lang="en-US" sz="1400" u="none" cap="none" strike="noStrike">
                  <a:solidFill>
                    <a:schemeClr val="accent2"/>
                  </a:solidFill>
                  <a:latin typeface="Poppins"/>
                  <a:ea typeface="Poppins"/>
                  <a:cs typeface="Poppins"/>
                  <a:sym typeface="Poppins"/>
                </a:rPr>
                <a:t>6</a:t>
              </a:r>
              <a:endParaRPr b="0" i="0" sz="1400" u="none" cap="none" strike="noStrike">
                <a:solidFill>
                  <a:schemeClr val="accent2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</p:grpSp>
      <p:grpSp>
        <p:nvGrpSpPr>
          <p:cNvPr id="200" name="Google Shape;200;p8"/>
          <p:cNvGrpSpPr/>
          <p:nvPr/>
        </p:nvGrpSpPr>
        <p:grpSpPr>
          <a:xfrm>
            <a:off x="4645255" y="4195844"/>
            <a:ext cx="540000" cy="540000"/>
            <a:chOff x="4645255" y="4195844"/>
            <a:chExt cx="540000" cy="540000"/>
          </a:xfrm>
        </p:grpSpPr>
        <p:sp>
          <p:nvSpPr>
            <p:cNvPr id="201" name="Google Shape;201;p8"/>
            <p:cNvSpPr/>
            <p:nvPr/>
          </p:nvSpPr>
          <p:spPr>
            <a:xfrm>
              <a:off x="4645255" y="4195844"/>
              <a:ext cx="540000" cy="540000"/>
            </a:xfrm>
            <a:prstGeom prst="roundRect">
              <a:avLst>
                <a:gd fmla="val 8274" name="adj"/>
              </a:avLst>
            </a:prstGeom>
            <a:solidFill>
              <a:schemeClr val="accent4"/>
            </a:solidFill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1600"/>
                <a:buFont typeface="Helvetica Neue"/>
                <a:buNone/>
              </a:pPr>
              <a:r>
                <a:t/>
              </a:r>
              <a:endParaRPr b="0" i="0" sz="1600" u="none" cap="none" strike="noStrike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202" name="Google Shape;202;p8"/>
            <p:cNvSpPr txBox="1"/>
            <p:nvPr/>
          </p:nvSpPr>
          <p:spPr>
            <a:xfrm>
              <a:off x="4720987" y="4332475"/>
              <a:ext cx="388537" cy="26674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25400" lIns="25400" spcFirstLastPara="1" rIns="25400" wrap="square" tIns="25400">
              <a:sp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400"/>
                <a:buFont typeface="Century Gothic"/>
                <a:buNone/>
              </a:pPr>
              <a:r>
                <a:rPr b="0" i="0" lang="en-US" sz="1400" u="none" cap="none" strike="noStrike">
                  <a:solidFill>
                    <a:schemeClr val="lt1"/>
                  </a:solidFill>
                  <a:latin typeface="Century Gothic"/>
                  <a:ea typeface="Century Gothic"/>
                  <a:cs typeface="Century Gothic"/>
                  <a:sym typeface="Century Gothic"/>
                </a:rPr>
                <a:t>05</a:t>
              </a:r>
              <a:endParaRPr b="0" i="0" sz="1400" u="none" cap="none" strike="noStrike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</p:grpSp>
      <p:grpSp>
        <p:nvGrpSpPr>
          <p:cNvPr id="203" name="Google Shape;203;p8"/>
          <p:cNvGrpSpPr/>
          <p:nvPr/>
        </p:nvGrpSpPr>
        <p:grpSpPr>
          <a:xfrm>
            <a:off x="8114550" y="4195844"/>
            <a:ext cx="540000" cy="540000"/>
            <a:chOff x="8114550" y="4195844"/>
            <a:chExt cx="540000" cy="540000"/>
          </a:xfrm>
        </p:grpSpPr>
        <p:sp>
          <p:nvSpPr>
            <p:cNvPr id="204" name="Google Shape;204;p8"/>
            <p:cNvSpPr/>
            <p:nvPr/>
          </p:nvSpPr>
          <p:spPr>
            <a:xfrm>
              <a:off x="8114550" y="4195844"/>
              <a:ext cx="540000" cy="540000"/>
            </a:xfrm>
            <a:prstGeom prst="roundRect">
              <a:avLst>
                <a:gd fmla="val 8274" name="adj"/>
              </a:avLst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1600"/>
                <a:buFont typeface="Helvetica Neue"/>
                <a:buNone/>
              </a:pPr>
              <a:r>
                <a:t/>
              </a:r>
              <a:endParaRPr b="0" i="0" sz="1600" u="none" cap="none" strike="noStrike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205" name="Google Shape;205;p8"/>
            <p:cNvSpPr txBox="1"/>
            <p:nvPr/>
          </p:nvSpPr>
          <p:spPr>
            <a:xfrm>
              <a:off x="8190282" y="4332475"/>
              <a:ext cx="388537" cy="26674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25400" lIns="25400" spcFirstLastPara="1" rIns="25400" wrap="square" tIns="25400">
              <a:sp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accent2"/>
                </a:buClr>
                <a:buSzPts val="1400"/>
                <a:buFont typeface="Century Gothic"/>
                <a:buNone/>
              </a:pPr>
              <a:r>
                <a:rPr b="0" i="0" lang="en-US" sz="1400" u="none" cap="none" strike="noStrike">
                  <a:solidFill>
                    <a:schemeClr val="accent2"/>
                  </a:solidFill>
                  <a:latin typeface="Century Gothic"/>
                  <a:ea typeface="Century Gothic"/>
                  <a:cs typeface="Century Gothic"/>
                  <a:sym typeface="Century Gothic"/>
                </a:rPr>
                <a:t>0</a:t>
              </a:r>
              <a:r>
                <a:rPr b="0" i="0" lang="en-US" sz="1400" u="none" cap="none" strike="noStrike">
                  <a:solidFill>
                    <a:schemeClr val="accent2"/>
                  </a:solidFill>
                  <a:latin typeface="Poppins"/>
                  <a:ea typeface="Poppins"/>
                  <a:cs typeface="Poppins"/>
                  <a:sym typeface="Poppins"/>
                </a:rPr>
                <a:t>4</a:t>
              </a:r>
              <a:endParaRPr b="0" i="0" sz="1400" u="none" cap="none" strike="noStrike">
                <a:solidFill>
                  <a:schemeClr val="accent2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</p:grpSp>
      <p:sp>
        <p:nvSpPr>
          <p:cNvPr id="206" name="Google Shape;206;p8"/>
          <p:cNvSpPr txBox="1"/>
          <p:nvPr/>
        </p:nvSpPr>
        <p:spPr>
          <a:xfrm>
            <a:off x="1852114" y="2177382"/>
            <a:ext cx="1940099" cy="266740"/>
          </a:xfrm>
          <a:prstGeom prst="rect">
            <a:avLst/>
          </a:prstGeom>
          <a:noFill/>
          <a:ln>
            <a:noFill/>
          </a:ln>
        </p:spPr>
        <p:txBody>
          <a:bodyPr anchorCtr="0" anchor="ctr" bIns="25400" lIns="25400" spcFirstLastPara="1" rIns="25400" wrap="square" tIns="254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Poppins"/>
              <a:buNone/>
            </a:pPr>
            <a:r>
              <a:rPr b="1" i="0" lang="en-US" sz="1400" u="none" cap="none" strike="noStrike">
                <a:solidFill>
                  <a:schemeClr val="accent1"/>
                </a:solidFill>
                <a:latin typeface="Poppins"/>
                <a:ea typeface="Poppins"/>
                <a:cs typeface="Poppins"/>
                <a:sym typeface="Poppins"/>
              </a:rPr>
              <a:t>MARKET</a:t>
            </a:r>
            <a:endParaRPr/>
          </a:p>
        </p:txBody>
      </p:sp>
      <p:sp>
        <p:nvSpPr>
          <p:cNvPr id="207" name="Google Shape;207;p8"/>
          <p:cNvSpPr txBox="1"/>
          <p:nvPr/>
        </p:nvSpPr>
        <p:spPr>
          <a:xfrm>
            <a:off x="5344292" y="2177382"/>
            <a:ext cx="1940099" cy="266740"/>
          </a:xfrm>
          <a:prstGeom prst="rect">
            <a:avLst/>
          </a:prstGeom>
          <a:noFill/>
          <a:ln>
            <a:noFill/>
          </a:ln>
        </p:spPr>
        <p:txBody>
          <a:bodyPr anchorCtr="0" anchor="ctr" bIns="25400" lIns="25400" spcFirstLastPara="1" rIns="25400" wrap="square" tIns="254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Poppins"/>
              <a:buNone/>
            </a:pPr>
            <a:r>
              <a:rPr b="1" i="0" lang="en-US" sz="1400" u="none" cap="none" strike="noStrike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rPr>
              <a:t>VALUE</a:t>
            </a:r>
            <a:endParaRPr/>
          </a:p>
        </p:txBody>
      </p:sp>
      <p:sp>
        <p:nvSpPr>
          <p:cNvPr id="208" name="Google Shape;208;p8"/>
          <p:cNvSpPr txBox="1"/>
          <p:nvPr/>
        </p:nvSpPr>
        <p:spPr>
          <a:xfrm>
            <a:off x="8790704" y="2174542"/>
            <a:ext cx="1940099" cy="266740"/>
          </a:xfrm>
          <a:prstGeom prst="rect">
            <a:avLst/>
          </a:prstGeom>
          <a:noFill/>
          <a:ln>
            <a:noFill/>
          </a:ln>
        </p:spPr>
        <p:txBody>
          <a:bodyPr anchorCtr="0" anchor="ctr" bIns="25400" lIns="25400" spcFirstLastPara="1" rIns="25400" wrap="square" tIns="254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Poppins"/>
              <a:buNone/>
            </a:pPr>
            <a:r>
              <a:rPr b="1" i="0" lang="en-US" sz="1400" u="none" cap="none" strike="noStrike">
                <a:solidFill>
                  <a:schemeClr val="accent1"/>
                </a:solidFill>
                <a:latin typeface="Poppins"/>
                <a:ea typeface="Poppins"/>
                <a:cs typeface="Poppins"/>
                <a:sym typeface="Poppins"/>
              </a:rPr>
              <a:t>OFFERINGS</a:t>
            </a:r>
            <a:endParaRPr/>
          </a:p>
        </p:txBody>
      </p:sp>
      <p:sp>
        <p:nvSpPr>
          <p:cNvPr id="209" name="Google Shape;209;p8"/>
          <p:cNvSpPr txBox="1"/>
          <p:nvPr/>
        </p:nvSpPr>
        <p:spPr>
          <a:xfrm>
            <a:off x="1852114" y="4352662"/>
            <a:ext cx="1940099" cy="266740"/>
          </a:xfrm>
          <a:prstGeom prst="rect">
            <a:avLst/>
          </a:prstGeom>
          <a:noFill/>
          <a:ln>
            <a:noFill/>
          </a:ln>
        </p:spPr>
        <p:txBody>
          <a:bodyPr anchorCtr="0" anchor="ctr" bIns="25400" lIns="25400" spcFirstLastPara="1" rIns="25400" wrap="square" tIns="254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Poppins"/>
              <a:buNone/>
            </a:pPr>
            <a:r>
              <a:rPr b="1" i="0" lang="en-US" sz="1400" u="none" cap="none" strike="noStrike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rPr>
              <a:t>PROOF</a:t>
            </a:r>
            <a:endParaRPr/>
          </a:p>
        </p:txBody>
      </p:sp>
      <p:sp>
        <p:nvSpPr>
          <p:cNvPr id="210" name="Google Shape;210;p8"/>
          <p:cNvSpPr txBox="1"/>
          <p:nvPr/>
        </p:nvSpPr>
        <p:spPr>
          <a:xfrm>
            <a:off x="5344292" y="4352662"/>
            <a:ext cx="1940099" cy="266740"/>
          </a:xfrm>
          <a:prstGeom prst="rect">
            <a:avLst/>
          </a:prstGeom>
          <a:noFill/>
          <a:ln>
            <a:noFill/>
          </a:ln>
        </p:spPr>
        <p:txBody>
          <a:bodyPr anchorCtr="0" anchor="ctr" bIns="25400" lIns="25400" spcFirstLastPara="1" rIns="25400" wrap="square" tIns="254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400"/>
              <a:buFont typeface="Poppins"/>
              <a:buNone/>
            </a:pPr>
            <a:r>
              <a:rPr b="1" i="0" lang="en-US" sz="1400" u="none" cap="none" strike="noStrike">
                <a:solidFill>
                  <a:schemeClr val="accent4"/>
                </a:solidFill>
                <a:latin typeface="Poppins"/>
                <a:ea typeface="Poppins"/>
                <a:cs typeface="Poppins"/>
                <a:sym typeface="Poppins"/>
              </a:rPr>
              <a:t>DIFFERENTIATION</a:t>
            </a:r>
            <a:endParaRPr/>
          </a:p>
        </p:txBody>
      </p:sp>
      <p:sp>
        <p:nvSpPr>
          <p:cNvPr id="211" name="Google Shape;211;p8"/>
          <p:cNvSpPr txBox="1"/>
          <p:nvPr/>
        </p:nvSpPr>
        <p:spPr>
          <a:xfrm>
            <a:off x="8790704" y="4349822"/>
            <a:ext cx="1940099" cy="266740"/>
          </a:xfrm>
          <a:prstGeom prst="rect">
            <a:avLst/>
          </a:prstGeom>
          <a:noFill/>
          <a:ln>
            <a:noFill/>
          </a:ln>
        </p:spPr>
        <p:txBody>
          <a:bodyPr anchorCtr="0" anchor="ctr" bIns="25400" lIns="25400" spcFirstLastPara="1" rIns="25400" wrap="square" tIns="254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Poppins"/>
              <a:buNone/>
            </a:pPr>
            <a:r>
              <a:rPr b="1" i="0" lang="en-US" sz="1400" u="none" cap="none" strike="noStrike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rPr>
              <a:t>BENEFITS</a:t>
            </a:r>
            <a:endParaRPr/>
          </a:p>
        </p:txBody>
      </p:sp>
      <p:sp>
        <p:nvSpPr>
          <p:cNvPr id="212" name="Google Shape;212;p8"/>
          <p:cNvSpPr/>
          <p:nvPr/>
        </p:nvSpPr>
        <p:spPr>
          <a:xfrm flipH="1" rot="-5400000">
            <a:off x="3918865" y="3219322"/>
            <a:ext cx="392527" cy="684000"/>
          </a:xfrm>
          <a:custGeom>
            <a:rect b="b" l="l" r="r" t="t"/>
            <a:pathLst>
              <a:path extrusionOk="0" h="21595" w="21443">
                <a:moveTo>
                  <a:pt x="10721" y="0"/>
                </a:moveTo>
                <a:cubicBezTo>
                  <a:pt x="10093" y="0"/>
                  <a:pt x="9456" y="143"/>
                  <a:pt x="8977" y="433"/>
                </a:cubicBezTo>
                <a:cubicBezTo>
                  <a:pt x="8018" y="1014"/>
                  <a:pt x="8018" y="1956"/>
                  <a:pt x="8977" y="2537"/>
                </a:cubicBezTo>
                <a:cubicBezTo>
                  <a:pt x="9935" y="3118"/>
                  <a:pt x="11497" y="3118"/>
                  <a:pt x="12455" y="2537"/>
                </a:cubicBezTo>
                <a:cubicBezTo>
                  <a:pt x="13413" y="1956"/>
                  <a:pt x="13413" y="1014"/>
                  <a:pt x="12455" y="433"/>
                </a:cubicBezTo>
                <a:cubicBezTo>
                  <a:pt x="11976" y="143"/>
                  <a:pt x="11349" y="0"/>
                  <a:pt x="10721" y="0"/>
                </a:cubicBezTo>
                <a:close/>
                <a:moveTo>
                  <a:pt x="10721" y="3892"/>
                </a:moveTo>
                <a:cubicBezTo>
                  <a:pt x="10436" y="3891"/>
                  <a:pt x="10153" y="3920"/>
                  <a:pt x="9885" y="3978"/>
                </a:cubicBezTo>
                <a:cubicBezTo>
                  <a:pt x="9210" y="4126"/>
                  <a:pt x="8679" y="4448"/>
                  <a:pt x="8436" y="4857"/>
                </a:cubicBezTo>
                <a:cubicBezTo>
                  <a:pt x="8363" y="4985"/>
                  <a:pt x="8321" y="5149"/>
                  <a:pt x="8303" y="5358"/>
                </a:cubicBezTo>
                <a:cubicBezTo>
                  <a:pt x="8286" y="5568"/>
                  <a:pt x="8293" y="5824"/>
                  <a:pt x="8293" y="6144"/>
                </a:cubicBezTo>
                <a:lnTo>
                  <a:pt x="8293" y="16700"/>
                </a:lnTo>
                <a:lnTo>
                  <a:pt x="5049" y="14732"/>
                </a:lnTo>
                <a:cubicBezTo>
                  <a:pt x="4676" y="14505"/>
                  <a:pt x="4367" y="14326"/>
                  <a:pt x="4111" y="14187"/>
                </a:cubicBezTo>
                <a:cubicBezTo>
                  <a:pt x="3854" y="14049"/>
                  <a:pt x="3649" y="13950"/>
                  <a:pt x="3448" y="13890"/>
                </a:cubicBezTo>
                <a:cubicBezTo>
                  <a:pt x="3123" y="13799"/>
                  <a:pt x="2778" y="13748"/>
                  <a:pt x="2428" y="13748"/>
                </a:cubicBezTo>
                <a:cubicBezTo>
                  <a:pt x="2077" y="13748"/>
                  <a:pt x="1720" y="13799"/>
                  <a:pt x="1397" y="13890"/>
                </a:cubicBezTo>
                <a:cubicBezTo>
                  <a:pt x="1140" y="13963"/>
                  <a:pt x="904" y="14060"/>
                  <a:pt x="704" y="14181"/>
                </a:cubicBezTo>
                <a:cubicBezTo>
                  <a:pt x="503" y="14303"/>
                  <a:pt x="341" y="14445"/>
                  <a:pt x="224" y="14602"/>
                </a:cubicBezTo>
                <a:cubicBezTo>
                  <a:pt x="-71" y="14997"/>
                  <a:pt x="-79" y="15451"/>
                  <a:pt x="224" y="15846"/>
                </a:cubicBezTo>
                <a:cubicBezTo>
                  <a:pt x="322" y="15968"/>
                  <a:pt x="474" y="16094"/>
                  <a:pt x="704" y="16248"/>
                </a:cubicBezTo>
                <a:cubicBezTo>
                  <a:pt x="933" y="16402"/>
                  <a:pt x="1238" y="16584"/>
                  <a:pt x="1611" y="16811"/>
                </a:cubicBezTo>
                <a:lnTo>
                  <a:pt x="7905" y="20628"/>
                </a:lnTo>
                <a:cubicBezTo>
                  <a:pt x="8279" y="20855"/>
                  <a:pt x="8577" y="21039"/>
                  <a:pt x="8834" y="21179"/>
                </a:cubicBezTo>
                <a:cubicBezTo>
                  <a:pt x="9091" y="21320"/>
                  <a:pt x="9306" y="21417"/>
                  <a:pt x="9507" y="21476"/>
                </a:cubicBezTo>
                <a:cubicBezTo>
                  <a:pt x="9699" y="21530"/>
                  <a:pt x="9893" y="21563"/>
                  <a:pt x="10099" y="21581"/>
                </a:cubicBezTo>
                <a:cubicBezTo>
                  <a:pt x="10303" y="21600"/>
                  <a:pt x="10515" y="21597"/>
                  <a:pt x="10721" y="21587"/>
                </a:cubicBezTo>
                <a:cubicBezTo>
                  <a:pt x="10928" y="21598"/>
                  <a:pt x="11129" y="21600"/>
                  <a:pt x="11333" y="21581"/>
                </a:cubicBezTo>
                <a:cubicBezTo>
                  <a:pt x="11538" y="21563"/>
                  <a:pt x="11742" y="21531"/>
                  <a:pt x="11935" y="21476"/>
                </a:cubicBezTo>
                <a:cubicBezTo>
                  <a:pt x="12136" y="21417"/>
                  <a:pt x="12341" y="21320"/>
                  <a:pt x="12598" y="21179"/>
                </a:cubicBezTo>
                <a:cubicBezTo>
                  <a:pt x="12855" y="21039"/>
                  <a:pt x="13163" y="20855"/>
                  <a:pt x="13536" y="20628"/>
                </a:cubicBezTo>
                <a:lnTo>
                  <a:pt x="19831" y="16811"/>
                </a:lnTo>
                <a:cubicBezTo>
                  <a:pt x="20204" y="16584"/>
                  <a:pt x="20499" y="16402"/>
                  <a:pt x="20728" y="16248"/>
                </a:cubicBezTo>
                <a:cubicBezTo>
                  <a:pt x="20957" y="16094"/>
                  <a:pt x="21120" y="15968"/>
                  <a:pt x="21218" y="15846"/>
                </a:cubicBezTo>
                <a:cubicBezTo>
                  <a:pt x="21521" y="15451"/>
                  <a:pt x="21514" y="14997"/>
                  <a:pt x="21218" y="14602"/>
                </a:cubicBezTo>
                <a:cubicBezTo>
                  <a:pt x="21101" y="14446"/>
                  <a:pt x="20939" y="14303"/>
                  <a:pt x="20738" y="14181"/>
                </a:cubicBezTo>
                <a:cubicBezTo>
                  <a:pt x="20538" y="14060"/>
                  <a:pt x="20303" y="13962"/>
                  <a:pt x="20045" y="13890"/>
                </a:cubicBezTo>
                <a:cubicBezTo>
                  <a:pt x="19393" y="13711"/>
                  <a:pt x="18644" y="13707"/>
                  <a:pt x="17994" y="13890"/>
                </a:cubicBezTo>
                <a:cubicBezTo>
                  <a:pt x="17793" y="13950"/>
                  <a:pt x="17578" y="14049"/>
                  <a:pt x="17321" y="14187"/>
                </a:cubicBezTo>
                <a:cubicBezTo>
                  <a:pt x="17064" y="14326"/>
                  <a:pt x="16766" y="14505"/>
                  <a:pt x="16393" y="14732"/>
                </a:cubicBezTo>
                <a:lnTo>
                  <a:pt x="13149" y="16700"/>
                </a:lnTo>
                <a:lnTo>
                  <a:pt x="13149" y="6144"/>
                </a:lnTo>
                <a:cubicBezTo>
                  <a:pt x="13149" y="5824"/>
                  <a:pt x="13138" y="5568"/>
                  <a:pt x="13118" y="5358"/>
                </a:cubicBezTo>
                <a:cubicBezTo>
                  <a:pt x="13098" y="5149"/>
                  <a:pt x="13069" y="4985"/>
                  <a:pt x="12996" y="4857"/>
                </a:cubicBezTo>
                <a:cubicBezTo>
                  <a:pt x="12753" y="4448"/>
                  <a:pt x="12222" y="4126"/>
                  <a:pt x="11547" y="3978"/>
                </a:cubicBezTo>
                <a:cubicBezTo>
                  <a:pt x="11282" y="3921"/>
                  <a:pt x="11003" y="3892"/>
                  <a:pt x="10721" y="3892"/>
                </a:cubicBezTo>
                <a:close/>
              </a:path>
            </a:pathLst>
          </a:custGeom>
          <a:solidFill>
            <a:srgbClr val="BFBFBF"/>
          </a:solidFill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500"/>
              <a:buFont typeface="Helvetica Neue"/>
              <a:buNone/>
            </a:pPr>
            <a:r>
              <a:t/>
            </a:r>
            <a:endParaRPr b="0" i="0" sz="1500" u="none" cap="none" strike="noStrike">
              <a:solidFill>
                <a:srgbClr val="000000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213" name="Google Shape;213;p8"/>
          <p:cNvSpPr/>
          <p:nvPr/>
        </p:nvSpPr>
        <p:spPr>
          <a:xfrm flipH="1" rot="-5400000">
            <a:off x="7384055" y="3216356"/>
            <a:ext cx="392527" cy="684000"/>
          </a:xfrm>
          <a:custGeom>
            <a:rect b="b" l="l" r="r" t="t"/>
            <a:pathLst>
              <a:path extrusionOk="0" h="21595" w="21443">
                <a:moveTo>
                  <a:pt x="10721" y="0"/>
                </a:moveTo>
                <a:cubicBezTo>
                  <a:pt x="10093" y="0"/>
                  <a:pt x="9456" y="143"/>
                  <a:pt x="8977" y="433"/>
                </a:cubicBezTo>
                <a:cubicBezTo>
                  <a:pt x="8018" y="1014"/>
                  <a:pt x="8018" y="1956"/>
                  <a:pt x="8977" y="2537"/>
                </a:cubicBezTo>
                <a:cubicBezTo>
                  <a:pt x="9935" y="3118"/>
                  <a:pt x="11497" y="3118"/>
                  <a:pt x="12455" y="2537"/>
                </a:cubicBezTo>
                <a:cubicBezTo>
                  <a:pt x="13413" y="1956"/>
                  <a:pt x="13413" y="1014"/>
                  <a:pt x="12455" y="433"/>
                </a:cubicBezTo>
                <a:cubicBezTo>
                  <a:pt x="11976" y="143"/>
                  <a:pt x="11349" y="0"/>
                  <a:pt x="10721" y="0"/>
                </a:cubicBezTo>
                <a:close/>
                <a:moveTo>
                  <a:pt x="10721" y="3892"/>
                </a:moveTo>
                <a:cubicBezTo>
                  <a:pt x="10436" y="3891"/>
                  <a:pt x="10153" y="3920"/>
                  <a:pt x="9885" y="3978"/>
                </a:cubicBezTo>
                <a:cubicBezTo>
                  <a:pt x="9210" y="4126"/>
                  <a:pt x="8679" y="4448"/>
                  <a:pt x="8436" y="4857"/>
                </a:cubicBezTo>
                <a:cubicBezTo>
                  <a:pt x="8363" y="4985"/>
                  <a:pt x="8321" y="5149"/>
                  <a:pt x="8303" y="5358"/>
                </a:cubicBezTo>
                <a:cubicBezTo>
                  <a:pt x="8286" y="5568"/>
                  <a:pt x="8293" y="5824"/>
                  <a:pt x="8293" y="6144"/>
                </a:cubicBezTo>
                <a:lnTo>
                  <a:pt x="8293" y="16700"/>
                </a:lnTo>
                <a:lnTo>
                  <a:pt x="5049" y="14732"/>
                </a:lnTo>
                <a:cubicBezTo>
                  <a:pt x="4676" y="14505"/>
                  <a:pt x="4367" y="14326"/>
                  <a:pt x="4111" y="14187"/>
                </a:cubicBezTo>
                <a:cubicBezTo>
                  <a:pt x="3854" y="14049"/>
                  <a:pt x="3649" y="13950"/>
                  <a:pt x="3448" y="13890"/>
                </a:cubicBezTo>
                <a:cubicBezTo>
                  <a:pt x="3123" y="13799"/>
                  <a:pt x="2778" y="13748"/>
                  <a:pt x="2428" y="13748"/>
                </a:cubicBezTo>
                <a:cubicBezTo>
                  <a:pt x="2077" y="13748"/>
                  <a:pt x="1720" y="13799"/>
                  <a:pt x="1397" y="13890"/>
                </a:cubicBezTo>
                <a:cubicBezTo>
                  <a:pt x="1140" y="13963"/>
                  <a:pt x="904" y="14060"/>
                  <a:pt x="704" y="14181"/>
                </a:cubicBezTo>
                <a:cubicBezTo>
                  <a:pt x="503" y="14303"/>
                  <a:pt x="341" y="14445"/>
                  <a:pt x="224" y="14602"/>
                </a:cubicBezTo>
                <a:cubicBezTo>
                  <a:pt x="-71" y="14997"/>
                  <a:pt x="-79" y="15451"/>
                  <a:pt x="224" y="15846"/>
                </a:cubicBezTo>
                <a:cubicBezTo>
                  <a:pt x="322" y="15968"/>
                  <a:pt x="474" y="16094"/>
                  <a:pt x="704" y="16248"/>
                </a:cubicBezTo>
                <a:cubicBezTo>
                  <a:pt x="933" y="16402"/>
                  <a:pt x="1238" y="16584"/>
                  <a:pt x="1611" y="16811"/>
                </a:cubicBezTo>
                <a:lnTo>
                  <a:pt x="7905" y="20628"/>
                </a:lnTo>
                <a:cubicBezTo>
                  <a:pt x="8279" y="20855"/>
                  <a:pt x="8577" y="21039"/>
                  <a:pt x="8834" y="21179"/>
                </a:cubicBezTo>
                <a:cubicBezTo>
                  <a:pt x="9091" y="21320"/>
                  <a:pt x="9306" y="21417"/>
                  <a:pt x="9507" y="21476"/>
                </a:cubicBezTo>
                <a:cubicBezTo>
                  <a:pt x="9699" y="21530"/>
                  <a:pt x="9893" y="21563"/>
                  <a:pt x="10099" y="21581"/>
                </a:cubicBezTo>
                <a:cubicBezTo>
                  <a:pt x="10303" y="21600"/>
                  <a:pt x="10515" y="21597"/>
                  <a:pt x="10721" y="21587"/>
                </a:cubicBezTo>
                <a:cubicBezTo>
                  <a:pt x="10928" y="21598"/>
                  <a:pt x="11129" y="21600"/>
                  <a:pt x="11333" y="21581"/>
                </a:cubicBezTo>
                <a:cubicBezTo>
                  <a:pt x="11538" y="21563"/>
                  <a:pt x="11742" y="21531"/>
                  <a:pt x="11935" y="21476"/>
                </a:cubicBezTo>
                <a:cubicBezTo>
                  <a:pt x="12136" y="21417"/>
                  <a:pt x="12341" y="21320"/>
                  <a:pt x="12598" y="21179"/>
                </a:cubicBezTo>
                <a:cubicBezTo>
                  <a:pt x="12855" y="21039"/>
                  <a:pt x="13163" y="20855"/>
                  <a:pt x="13536" y="20628"/>
                </a:cubicBezTo>
                <a:lnTo>
                  <a:pt x="19831" y="16811"/>
                </a:lnTo>
                <a:cubicBezTo>
                  <a:pt x="20204" y="16584"/>
                  <a:pt x="20499" y="16402"/>
                  <a:pt x="20728" y="16248"/>
                </a:cubicBezTo>
                <a:cubicBezTo>
                  <a:pt x="20957" y="16094"/>
                  <a:pt x="21120" y="15968"/>
                  <a:pt x="21218" y="15846"/>
                </a:cubicBezTo>
                <a:cubicBezTo>
                  <a:pt x="21521" y="15451"/>
                  <a:pt x="21514" y="14997"/>
                  <a:pt x="21218" y="14602"/>
                </a:cubicBezTo>
                <a:cubicBezTo>
                  <a:pt x="21101" y="14446"/>
                  <a:pt x="20939" y="14303"/>
                  <a:pt x="20738" y="14181"/>
                </a:cubicBezTo>
                <a:cubicBezTo>
                  <a:pt x="20538" y="14060"/>
                  <a:pt x="20303" y="13962"/>
                  <a:pt x="20045" y="13890"/>
                </a:cubicBezTo>
                <a:cubicBezTo>
                  <a:pt x="19393" y="13711"/>
                  <a:pt x="18644" y="13707"/>
                  <a:pt x="17994" y="13890"/>
                </a:cubicBezTo>
                <a:cubicBezTo>
                  <a:pt x="17793" y="13950"/>
                  <a:pt x="17578" y="14049"/>
                  <a:pt x="17321" y="14187"/>
                </a:cubicBezTo>
                <a:cubicBezTo>
                  <a:pt x="17064" y="14326"/>
                  <a:pt x="16766" y="14505"/>
                  <a:pt x="16393" y="14732"/>
                </a:cubicBezTo>
                <a:lnTo>
                  <a:pt x="13149" y="16700"/>
                </a:lnTo>
                <a:lnTo>
                  <a:pt x="13149" y="6144"/>
                </a:lnTo>
                <a:cubicBezTo>
                  <a:pt x="13149" y="5824"/>
                  <a:pt x="13138" y="5568"/>
                  <a:pt x="13118" y="5358"/>
                </a:cubicBezTo>
                <a:cubicBezTo>
                  <a:pt x="13098" y="5149"/>
                  <a:pt x="13069" y="4985"/>
                  <a:pt x="12996" y="4857"/>
                </a:cubicBezTo>
                <a:cubicBezTo>
                  <a:pt x="12753" y="4448"/>
                  <a:pt x="12222" y="4126"/>
                  <a:pt x="11547" y="3978"/>
                </a:cubicBezTo>
                <a:cubicBezTo>
                  <a:pt x="11282" y="3921"/>
                  <a:pt x="11003" y="3892"/>
                  <a:pt x="10721" y="3892"/>
                </a:cubicBezTo>
                <a:close/>
              </a:path>
            </a:pathLst>
          </a:custGeom>
          <a:solidFill>
            <a:srgbClr val="BFBFBF"/>
          </a:solidFill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500"/>
              <a:buFont typeface="Helvetica Neue"/>
              <a:buNone/>
            </a:pPr>
            <a:r>
              <a:t/>
            </a:r>
            <a:endParaRPr b="0" i="0" sz="1500" u="none" cap="none" strike="noStrike">
              <a:solidFill>
                <a:srgbClr val="000000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214" name="Google Shape;214;p8"/>
          <p:cNvSpPr/>
          <p:nvPr/>
        </p:nvSpPr>
        <p:spPr>
          <a:xfrm>
            <a:off x="10518918" y="3782279"/>
            <a:ext cx="392527" cy="684000"/>
          </a:xfrm>
          <a:custGeom>
            <a:rect b="b" l="l" r="r" t="t"/>
            <a:pathLst>
              <a:path extrusionOk="0" h="21595" w="21443">
                <a:moveTo>
                  <a:pt x="10721" y="0"/>
                </a:moveTo>
                <a:cubicBezTo>
                  <a:pt x="10093" y="0"/>
                  <a:pt x="9456" y="143"/>
                  <a:pt x="8977" y="433"/>
                </a:cubicBezTo>
                <a:cubicBezTo>
                  <a:pt x="8018" y="1014"/>
                  <a:pt x="8018" y="1956"/>
                  <a:pt x="8977" y="2537"/>
                </a:cubicBezTo>
                <a:cubicBezTo>
                  <a:pt x="9935" y="3118"/>
                  <a:pt x="11497" y="3118"/>
                  <a:pt x="12455" y="2537"/>
                </a:cubicBezTo>
                <a:cubicBezTo>
                  <a:pt x="13413" y="1956"/>
                  <a:pt x="13413" y="1014"/>
                  <a:pt x="12455" y="433"/>
                </a:cubicBezTo>
                <a:cubicBezTo>
                  <a:pt x="11976" y="143"/>
                  <a:pt x="11349" y="0"/>
                  <a:pt x="10721" y="0"/>
                </a:cubicBezTo>
                <a:close/>
                <a:moveTo>
                  <a:pt x="10721" y="3892"/>
                </a:moveTo>
                <a:cubicBezTo>
                  <a:pt x="10436" y="3891"/>
                  <a:pt x="10153" y="3920"/>
                  <a:pt x="9885" y="3978"/>
                </a:cubicBezTo>
                <a:cubicBezTo>
                  <a:pt x="9210" y="4126"/>
                  <a:pt x="8679" y="4448"/>
                  <a:pt x="8436" y="4857"/>
                </a:cubicBezTo>
                <a:cubicBezTo>
                  <a:pt x="8363" y="4985"/>
                  <a:pt x="8321" y="5149"/>
                  <a:pt x="8303" y="5358"/>
                </a:cubicBezTo>
                <a:cubicBezTo>
                  <a:pt x="8286" y="5568"/>
                  <a:pt x="8293" y="5824"/>
                  <a:pt x="8293" y="6144"/>
                </a:cubicBezTo>
                <a:lnTo>
                  <a:pt x="8293" y="16700"/>
                </a:lnTo>
                <a:lnTo>
                  <a:pt x="5049" y="14732"/>
                </a:lnTo>
                <a:cubicBezTo>
                  <a:pt x="4676" y="14505"/>
                  <a:pt x="4367" y="14326"/>
                  <a:pt x="4111" y="14187"/>
                </a:cubicBezTo>
                <a:cubicBezTo>
                  <a:pt x="3854" y="14049"/>
                  <a:pt x="3649" y="13950"/>
                  <a:pt x="3448" y="13890"/>
                </a:cubicBezTo>
                <a:cubicBezTo>
                  <a:pt x="3123" y="13799"/>
                  <a:pt x="2778" y="13748"/>
                  <a:pt x="2428" y="13748"/>
                </a:cubicBezTo>
                <a:cubicBezTo>
                  <a:pt x="2077" y="13748"/>
                  <a:pt x="1720" y="13799"/>
                  <a:pt x="1397" y="13890"/>
                </a:cubicBezTo>
                <a:cubicBezTo>
                  <a:pt x="1140" y="13963"/>
                  <a:pt x="904" y="14060"/>
                  <a:pt x="704" y="14181"/>
                </a:cubicBezTo>
                <a:cubicBezTo>
                  <a:pt x="503" y="14303"/>
                  <a:pt x="341" y="14445"/>
                  <a:pt x="224" y="14602"/>
                </a:cubicBezTo>
                <a:cubicBezTo>
                  <a:pt x="-71" y="14997"/>
                  <a:pt x="-79" y="15451"/>
                  <a:pt x="224" y="15846"/>
                </a:cubicBezTo>
                <a:cubicBezTo>
                  <a:pt x="322" y="15968"/>
                  <a:pt x="474" y="16094"/>
                  <a:pt x="704" y="16248"/>
                </a:cubicBezTo>
                <a:cubicBezTo>
                  <a:pt x="933" y="16402"/>
                  <a:pt x="1238" y="16584"/>
                  <a:pt x="1611" y="16811"/>
                </a:cubicBezTo>
                <a:lnTo>
                  <a:pt x="7905" y="20628"/>
                </a:lnTo>
                <a:cubicBezTo>
                  <a:pt x="8279" y="20855"/>
                  <a:pt x="8577" y="21039"/>
                  <a:pt x="8834" y="21179"/>
                </a:cubicBezTo>
                <a:cubicBezTo>
                  <a:pt x="9091" y="21320"/>
                  <a:pt x="9306" y="21417"/>
                  <a:pt x="9507" y="21476"/>
                </a:cubicBezTo>
                <a:cubicBezTo>
                  <a:pt x="9699" y="21530"/>
                  <a:pt x="9893" y="21563"/>
                  <a:pt x="10099" y="21581"/>
                </a:cubicBezTo>
                <a:cubicBezTo>
                  <a:pt x="10303" y="21600"/>
                  <a:pt x="10515" y="21597"/>
                  <a:pt x="10721" y="21587"/>
                </a:cubicBezTo>
                <a:cubicBezTo>
                  <a:pt x="10928" y="21598"/>
                  <a:pt x="11129" y="21600"/>
                  <a:pt x="11333" y="21581"/>
                </a:cubicBezTo>
                <a:cubicBezTo>
                  <a:pt x="11538" y="21563"/>
                  <a:pt x="11742" y="21531"/>
                  <a:pt x="11935" y="21476"/>
                </a:cubicBezTo>
                <a:cubicBezTo>
                  <a:pt x="12136" y="21417"/>
                  <a:pt x="12341" y="21320"/>
                  <a:pt x="12598" y="21179"/>
                </a:cubicBezTo>
                <a:cubicBezTo>
                  <a:pt x="12855" y="21039"/>
                  <a:pt x="13163" y="20855"/>
                  <a:pt x="13536" y="20628"/>
                </a:cubicBezTo>
                <a:lnTo>
                  <a:pt x="19831" y="16811"/>
                </a:lnTo>
                <a:cubicBezTo>
                  <a:pt x="20204" y="16584"/>
                  <a:pt x="20499" y="16402"/>
                  <a:pt x="20728" y="16248"/>
                </a:cubicBezTo>
                <a:cubicBezTo>
                  <a:pt x="20957" y="16094"/>
                  <a:pt x="21120" y="15968"/>
                  <a:pt x="21218" y="15846"/>
                </a:cubicBezTo>
                <a:cubicBezTo>
                  <a:pt x="21521" y="15451"/>
                  <a:pt x="21514" y="14997"/>
                  <a:pt x="21218" y="14602"/>
                </a:cubicBezTo>
                <a:cubicBezTo>
                  <a:pt x="21101" y="14446"/>
                  <a:pt x="20939" y="14303"/>
                  <a:pt x="20738" y="14181"/>
                </a:cubicBezTo>
                <a:cubicBezTo>
                  <a:pt x="20538" y="14060"/>
                  <a:pt x="20303" y="13962"/>
                  <a:pt x="20045" y="13890"/>
                </a:cubicBezTo>
                <a:cubicBezTo>
                  <a:pt x="19393" y="13711"/>
                  <a:pt x="18644" y="13707"/>
                  <a:pt x="17994" y="13890"/>
                </a:cubicBezTo>
                <a:cubicBezTo>
                  <a:pt x="17793" y="13950"/>
                  <a:pt x="17578" y="14049"/>
                  <a:pt x="17321" y="14187"/>
                </a:cubicBezTo>
                <a:cubicBezTo>
                  <a:pt x="17064" y="14326"/>
                  <a:pt x="16766" y="14505"/>
                  <a:pt x="16393" y="14732"/>
                </a:cubicBezTo>
                <a:lnTo>
                  <a:pt x="13149" y="16700"/>
                </a:lnTo>
                <a:lnTo>
                  <a:pt x="13149" y="6144"/>
                </a:lnTo>
                <a:cubicBezTo>
                  <a:pt x="13149" y="5824"/>
                  <a:pt x="13138" y="5568"/>
                  <a:pt x="13118" y="5358"/>
                </a:cubicBezTo>
                <a:cubicBezTo>
                  <a:pt x="13098" y="5149"/>
                  <a:pt x="13069" y="4985"/>
                  <a:pt x="12996" y="4857"/>
                </a:cubicBezTo>
                <a:cubicBezTo>
                  <a:pt x="12753" y="4448"/>
                  <a:pt x="12222" y="4126"/>
                  <a:pt x="11547" y="3978"/>
                </a:cubicBezTo>
                <a:cubicBezTo>
                  <a:pt x="11282" y="3921"/>
                  <a:pt x="11003" y="3892"/>
                  <a:pt x="10721" y="3892"/>
                </a:cubicBezTo>
                <a:close/>
              </a:path>
            </a:pathLst>
          </a:custGeom>
          <a:solidFill>
            <a:srgbClr val="BFBFBF"/>
          </a:solidFill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500"/>
              <a:buFont typeface="Helvetica Neue"/>
              <a:buNone/>
            </a:pPr>
            <a:r>
              <a:t/>
            </a:r>
            <a:endParaRPr b="0" i="0" sz="1500" u="none" cap="none" strike="noStrike">
              <a:solidFill>
                <a:srgbClr val="000000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215" name="Google Shape;215;p8"/>
          <p:cNvSpPr/>
          <p:nvPr/>
        </p:nvSpPr>
        <p:spPr>
          <a:xfrm rot="5400000">
            <a:off x="7384055" y="5394204"/>
            <a:ext cx="392527" cy="684000"/>
          </a:xfrm>
          <a:custGeom>
            <a:rect b="b" l="l" r="r" t="t"/>
            <a:pathLst>
              <a:path extrusionOk="0" h="21595" w="21443">
                <a:moveTo>
                  <a:pt x="10721" y="0"/>
                </a:moveTo>
                <a:cubicBezTo>
                  <a:pt x="10093" y="0"/>
                  <a:pt x="9456" y="143"/>
                  <a:pt x="8977" y="433"/>
                </a:cubicBezTo>
                <a:cubicBezTo>
                  <a:pt x="8018" y="1014"/>
                  <a:pt x="8018" y="1956"/>
                  <a:pt x="8977" y="2537"/>
                </a:cubicBezTo>
                <a:cubicBezTo>
                  <a:pt x="9935" y="3118"/>
                  <a:pt x="11497" y="3118"/>
                  <a:pt x="12455" y="2537"/>
                </a:cubicBezTo>
                <a:cubicBezTo>
                  <a:pt x="13413" y="1956"/>
                  <a:pt x="13413" y="1014"/>
                  <a:pt x="12455" y="433"/>
                </a:cubicBezTo>
                <a:cubicBezTo>
                  <a:pt x="11976" y="143"/>
                  <a:pt x="11349" y="0"/>
                  <a:pt x="10721" y="0"/>
                </a:cubicBezTo>
                <a:close/>
                <a:moveTo>
                  <a:pt x="10721" y="3892"/>
                </a:moveTo>
                <a:cubicBezTo>
                  <a:pt x="10436" y="3891"/>
                  <a:pt x="10153" y="3920"/>
                  <a:pt x="9885" y="3978"/>
                </a:cubicBezTo>
                <a:cubicBezTo>
                  <a:pt x="9210" y="4126"/>
                  <a:pt x="8679" y="4448"/>
                  <a:pt x="8436" y="4857"/>
                </a:cubicBezTo>
                <a:cubicBezTo>
                  <a:pt x="8363" y="4985"/>
                  <a:pt x="8321" y="5149"/>
                  <a:pt x="8303" y="5358"/>
                </a:cubicBezTo>
                <a:cubicBezTo>
                  <a:pt x="8286" y="5568"/>
                  <a:pt x="8293" y="5824"/>
                  <a:pt x="8293" y="6144"/>
                </a:cubicBezTo>
                <a:lnTo>
                  <a:pt x="8293" y="16700"/>
                </a:lnTo>
                <a:lnTo>
                  <a:pt x="5049" y="14732"/>
                </a:lnTo>
                <a:cubicBezTo>
                  <a:pt x="4676" y="14505"/>
                  <a:pt x="4367" y="14326"/>
                  <a:pt x="4111" y="14187"/>
                </a:cubicBezTo>
                <a:cubicBezTo>
                  <a:pt x="3854" y="14049"/>
                  <a:pt x="3649" y="13950"/>
                  <a:pt x="3448" y="13890"/>
                </a:cubicBezTo>
                <a:cubicBezTo>
                  <a:pt x="3123" y="13799"/>
                  <a:pt x="2778" y="13748"/>
                  <a:pt x="2428" y="13748"/>
                </a:cubicBezTo>
                <a:cubicBezTo>
                  <a:pt x="2077" y="13748"/>
                  <a:pt x="1720" y="13799"/>
                  <a:pt x="1397" y="13890"/>
                </a:cubicBezTo>
                <a:cubicBezTo>
                  <a:pt x="1140" y="13963"/>
                  <a:pt x="904" y="14060"/>
                  <a:pt x="704" y="14181"/>
                </a:cubicBezTo>
                <a:cubicBezTo>
                  <a:pt x="503" y="14303"/>
                  <a:pt x="341" y="14445"/>
                  <a:pt x="224" y="14602"/>
                </a:cubicBezTo>
                <a:cubicBezTo>
                  <a:pt x="-71" y="14997"/>
                  <a:pt x="-79" y="15451"/>
                  <a:pt x="224" y="15846"/>
                </a:cubicBezTo>
                <a:cubicBezTo>
                  <a:pt x="322" y="15968"/>
                  <a:pt x="474" y="16094"/>
                  <a:pt x="704" y="16248"/>
                </a:cubicBezTo>
                <a:cubicBezTo>
                  <a:pt x="933" y="16402"/>
                  <a:pt x="1238" y="16584"/>
                  <a:pt x="1611" y="16811"/>
                </a:cubicBezTo>
                <a:lnTo>
                  <a:pt x="7905" y="20628"/>
                </a:lnTo>
                <a:cubicBezTo>
                  <a:pt x="8279" y="20855"/>
                  <a:pt x="8577" y="21039"/>
                  <a:pt x="8834" y="21179"/>
                </a:cubicBezTo>
                <a:cubicBezTo>
                  <a:pt x="9091" y="21320"/>
                  <a:pt x="9306" y="21417"/>
                  <a:pt x="9507" y="21476"/>
                </a:cubicBezTo>
                <a:cubicBezTo>
                  <a:pt x="9699" y="21530"/>
                  <a:pt x="9893" y="21563"/>
                  <a:pt x="10099" y="21581"/>
                </a:cubicBezTo>
                <a:cubicBezTo>
                  <a:pt x="10303" y="21600"/>
                  <a:pt x="10515" y="21597"/>
                  <a:pt x="10721" y="21587"/>
                </a:cubicBezTo>
                <a:cubicBezTo>
                  <a:pt x="10928" y="21598"/>
                  <a:pt x="11129" y="21600"/>
                  <a:pt x="11333" y="21581"/>
                </a:cubicBezTo>
                <a:cubicBezTo>
                  <a:pt x="11538" y="21563"/>
                  <a:pt x="11742" y="21531"/>
                  <a:pt x="11935" y="21476"/>
                </a:cubicBezTo>
                <a:cubicBezTo>
                  <a:pt x="12136" y="21417"/>
                  <a:pt x="12341" y="21320"/>
                  <a:pt x="12598" y="21179"/>
                </a:cubicBezTo>
                <a:cubicBezTo>
                  <a:pt x="12855" y="21039"/>
                  <a:pt x="13163" y="20855"/>
                  <a:pt x="13536" y="20628"/>
                </a:cubicBezTo>
                <a:lnTo>
                  <a:pt x="19831" y="16811"/>
                </a:lnTo>
                <a:cubicBezTo>
                  <a:pt x="20204" y="16584"/>
                  <a:pt x="20499" y="16402"/>
                  <a:pt x="20728" y="16248"/>
                </a:cubicBezTo>
                <a:cubicBezTo>
                  <a:pt x="20957" y="16094"/>
                  <a:pt x="21120" y="15968"/>
                  <a:pt x="21218" y="15846"/>
                </a:cubicBezTo>
                <a:cubicBezTo>
                  <a:pt x="21521" y="15451"/>
                  <a:pt x="21514" y="14997"/>
                  <a:pt x="21218" y="14602"/>
                </a:cubicBezTo>
                <a:cubicBezTo>
                  <a:pt x="21101" y="14446"/>
                  <a:pt x="20939" y="14303"/>
                  <a:pt x="20738" y="14181"/>
                </a:cubicBezTo>
                <a:cubicBezTo>
                  <a:pt x="20538" y="14060"/>
                  <a:pt x="20303" y="13962"/>
                  <a:pt x="20045" y="13890"/>
                </a:cubicBezTo>
                <a:cubicBezTo>
                  <a:pt x="19393" y="13711"/>
                  <a:pt x="18644" y="13707"/>
                  <a:pt x="17994" y="13890"/>
                </a:cubicBezTo>
                <a:cubicBezTo>
                  <a:pt x="17793" y="13950"/>
                  <a:pt x="17578" y="14049"/>
                  <a:pt x="17321" y="14187"/>
                </a:cubicBezTo>
                <a:cubicBezTo>
                  <a:pt x="17064" y="14326"/>
                  <a:pt x="16766" y="14505"/>
                  <a:pt x="16393" y="14732"/>
                </a:cubicBezTo>
                <a:lnTo>
                  <a:pt x="13149" y="16700"/>
                </a:lnTo>
                <a:lnTo>
                  <a:pt x="13149" y="6144"/>
                </a:lnTo>
                <a:cubicBezTo>
                  <a:pt x="13149" y="5824"/>
                  <a:pt x="13138" y="5568"/>
                  <a:pt x="13118" y="5358"/>
                </a:cubicBezTo>
                <a:cubicBezTo>
                  <a:pt x="13098" y="5149"/>
                  <a:pt x="13069" y="4985"/>
                  <a:pt x="12996" y="4857"/>
                </a:cubicBezTo>
                <a:cubicBezTo>
                  <a:pt x="12753" y="4448"/>
                  <a:pt x="12222" y="4126"/>
                  <a:pt x="11547" y="3978"/>
                </a:cubicBezTo>
                <a:cubicBezTo>
                  <a:pt x="11282" y="3921"/>
                  <a:pt x="11003" y="3892"/>
                  <a:pt x="10721" y="3892"/>
                </a:cubicBezTo>
                <a:close/>
              </a:path>
            </a:pathLst>
          </a:custGeom>
          <a:solidFill>
            <a:srgbClr val="BFBFBF"/>
          </a:solidFill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500"/>
              <a:buFont typeface="Helvetica Neue"/>
              <a:buNone/>
            </a:pPr>
            <a:r>
              <a:t/>
            </a:r>
            <a:endParaRPr b="0" i="0" sz="1500" u="none" cap="none" strike="noStrike">
              <a:solidFill>
                <a:srgbClr val="000000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216" name="Google Shape;216;p8"/>
          <p:cNvSpPr/>
          <p:nvPr/>
        </p:nvSpPr>
        <p:spPr>
          <a:xfrm rot="5400000">
            <a:off x="3918864" y="5394204"/>
            <a:ext cx="392527" cy="684000"/>
          </a:xfrm>
          <a:custGeom>
            <a:rect b="b" l="l" r="r" t="t"/>
            <a:pathLst>
              <a:path extrusionOk="0" h="21595" w="21443">
                <a:moveTo>
                  <a:pt x="10721" y="0"/>
                </a:moveTo>
                <a:cubicBezTo>
                  <a:pt x="10093" y="0"/>
                  <a:pt x="9456" y="143"/>
                  <a:pt x="8977" y="433"/>
                </a:cubicBezTo>
                <a:cubicBezTo>
                  <a:pt x="8018" y="1014"/>
                  <a:pt x="8018" y="1956"/>
                  <a:pt x="8977" y="2537"/>
                </a:cubicBezTo>
                <a:cubicBezTo>
                  <a:pt x="9935" y="3118"/>
                  <a:pt x="11497" y="3118"/>
                  <a:pt x="12455" y="2537"/>
                </a:cubicBezTo>
                <a:cubicBezTo>
                  <a:pt x="13413" y="1956"/>
                  <a:pt x="13413" y="1014"/>
                  <a:pt x="12455" y="433"/>
                </a:cubicBezTo>
                <a:cubicBezTo>
                  <a:pt x="11976" y="143"/>
                  <a:pt x="11349" y="0"/>
                  <a:pt x="10721" y="0"/>
                </a:cubicBezTo>
                <a:close/>
                <a:moveTo>
                  <a:pt x="10721" y="3892"/>
                </a:moveTo>
                <a:cubicBezTo>
                  <a:pt x="10436" y="3891"/>
                  <a:pt x="10153" y="3920"/>
                  <a:pt x="9885" y="3978"/>
                </a:cubicBezTo>
                <a:cubicBezTo>
                  <a:pt x="9210" y="4126"/>
                  <a:pt x="8679" y="4448"/>
                  <a:pt x="8436" y="4857"/>
                </a:cubicBezTo>
                <a:cubicBezTo>
                  <a:pt x="8363" y="4985"/>
                  <a:pt x="8321" y="5149"/>
                  <a:pt x="8303" y="5358"/>
                </a:cubicBezTo>
                <a:cubicBezTo>
                  <a:pt x="8286" y="5568"/>
                  <a:pt x="8293" y="5824"/>
                  <a:pt x="8293" y="6144"/>
                </a:cubicBezTo>
                <a:lnTo>
                  <a:pt x="8293" y="16700"/>
                </a:lnTo>
                <a:lnTo>
                  <a:pt x="5049" y="14732"/>
                </a:lnTo>
                <a:cubicBezTo>
                  <a:pt x="4676" y="14505"/>
                  <a:pt x="4367" y="14326"/>
                  <a:pt x="4111" y="14187"/>
                </a:cubicBezTo>
                <a:cubicBezTo>
                  <a:pt x="3854" y="14049"/>
                  <a:pt x="3649" y="13950"/>
                  <a:pt x="3448" y="13890"/>
                </a:cubicBezTo>
                <a:cubicBezTo>
                  <a:pt x="3123" y="13799"/>
                  <a:pt x="2778" y="13748"/>
                  <a:pt x="2428" y="13748"/>
                </a:cubicBezTo>
                <a:cubicBezTo>
                  <a:pt x="2077" y="13748"/>
                  <a:pt x="1720" y="13799"/>
                  <a:pt x="1397" y="13890"/>
                </a:cubicBezTo>
                <a:cubicBezTo>
                  <a:pt x="1140" y="13963"/>
                  <a:pt x="904" y="14060"/>
                  <a:pt x="704" y="14181"/>
                </a:cubicBezTo>
                <a:cubicBezTo>
                  <a:pt x="503" y="14303"/>
                  <a:pt x="341" y="14445"/>
                  <a:pt x="224" y="14602"/>
                </a:cubicBezTo>
                <a:cubicBezTo>
                  <a:pt x="-71" y="14997"/>
                  <a:pt x="-79" y="15451"/>
                  <a:pt x="224" y="15846"/>
                </a:cubicBezTo>
                <a:cubicBezTo>
                  <a:pt x="322" y="15968"/>
                  <a:pt x="474" y="16094"/>
                  <a:pt x="704" y="16248"/>
                </a:cubicBezTo>
                <a:cubicBezTo>
                  <a:pt x="933" y="16402"/>
                  <a:pt x="1238" y="16584"/>
                  <a:pt x="1611" y="16811"/>
                </a:cubicBezTo>
                <a:lnTo>
                  <a:pt x="7905" y="20628"/>
                </a:lnTo>
                <a:cubicBezTo>
                  <a:pt x="8279" y="20855"/>
                  <a:pt x="8577" y="21039"/>
                  <a:pt x="8834" y="21179"/>
                </a:cubicBezTo>
                <a:cubicBezTo>
                  <a:pt x="9091" y="21320"/>
                  <a:pt x="9306" y="21417"/>
                  <a:pt x="9507" y="21476"/>
                </a:cubicBezTo>
                <a:cubicBezTo>
                  <a:pt x="9699" y="21530"/>
                  <a:pt x="9893" y="21563"/>
                  <a:pt x="10099" y="21581"/>
                </a:cubicBezTo>
                <a:cubicBezTo>
                  <a:pt x="10303" y="21600"/>
                  <a:pt x="10515" y="21597"/>
                  <a:pt x="10721" y="21587"/>
                </a:cubicBezTo>
                <a:cubicBezTo>
                  <a:pt x="10928" y="21598"/>
                  <a:pt x="11129" y="21600"/>
                  <a:pt x="11333" y="21581"/>
                </a:cubicBezTo>
                <a:cubicBezTo>
                  <a:pt x="11538" y="21563"/>
                  <a:pt x="11742" y="21531"/>
                  <a:pt x="11935" y="21476"/>
                </a:cubicBezTo>
                <a:cubicBezTo>
                  <a:pt x="12136" y="21417"/>
                  <a:pt x="12341" y="21320"/>
                  <a:pt x="12598" y="21179"/>
                </a:cubicBezTo>
                <a:cubicBezTo>
                  <a:pt x="12855" y="21039"/>
                  <a:pt x="13163" y="20855"/>
                  <a:pt x="13536" y="20628"/>
                </a:cubicBezTo>
                <a:lnTo>
                  <a:pt x="19831" y="16811"/>
                </a:lnTo>
                <a:cubicBezTo>
                  <a:pt x="20204" y="16584"/>
                  <a:pt x="20499" y="16402"/>
                  <a:pt x="20728" y="16248"/>
                </a:cubicBezTo>
                <a:cubicBezTo>
                  <a:pt x="20957" y="16094"/>
                  <a:pt x="21120" y="15968"/>
                  <a:pt x="21218" y="15846"/>
                </a:cubicBezTo>
                <a:cubicBezTo>
                  <a:pt x="21521" y="15451"/>
                  <a:pt x="21514" y="14997"/>
                  <a:pt x="21218" y="14602"/>
                </a:cubicBezTo>
                <a:cubicBezTo>
                  <a:pt x="21101" y="14446"/>
                  <a:pt x="20939" y="14303"/>
                  <a:pt x="20738" y="14181"/>
                </a:cubicBezTo>
                <a:cubicBezTo>
                  <a:pt x="20538" y="14060"/>
                  <a:pt x="20303" y="13962"/>
                  <a:pt x="20045" y="13890"/>
                </a:cubicBezTo>
                <a:cubicBezTo>
                  <a:pt x="19393" y="13711"/>
                  <a:pt x="18644" y="13707"/>
                  <a:pt x="17994" y="13890"/>
                </a:cubicBezTo>
                <a:cubicBezTo>
                  <a:pt x="17793" y="13950"/>
                  <a:pt x="17578" y="14049"/>
                  <a:pt x="17321" y="14187"/>
                </a:cubicBezTo>
                <a:cubicBezTo>
                  <a:pt x="17064" y="14326"/>
                  <a:pt x="16766" y="14505"/>
                  <a:pt x="16393" y="14732"/>
                </a:cubicBezTo>
                <a:lnTo>
                  <a:pt x="13149" y="16700"/>
                </a:lnTo>
                <a:lnTo>
                  <a:pt x="13149" y="6144"/>
                </a:lnTo>
                <a:cubicBezTo>
                  <a:pt x="13149" y="5824"/>
                  <a:pt x="13138" y="5568"/>
                  <a:pt x="13118" y="5358"/>
                </a:cubicBezTo>
                <a:cubicBezTo>
                  <a:pt x="13098" y="5149"/>
                  <a:pt x="13069" y="4985"/>
                  <a:pt x="12996" y="4857"/>
                </a:cubicBezTo>
                <a:cubicBezTo>
                  <a:pt x="12753" y="4448"/>
                  <a:pt x="12222" y="4126"/>
                  <a:pt x="11547" y="3978"/>
                </a:cubicBezTo>
                <a:cubicBezTo>
                  <a:pt x="11282" y="3921"/>
                  <a:pt x="11003" y="3892"/>
                  <a:pt x="10721" y="3892"/>
                </a:cubicBezTo>
                <a:close/>
              </a:path>
            </a:pathLst>
          </a:custGeom>
          <a:solidFill>
            <a:srgbClr val="BFBFBF"/>
          </a:solidFill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500"/>
              <a:buFont typeface="Helvetica Neue"/>
              <a:buNone/>
            </a:pPr>
            <a:r>
              <a:t/>
            </a:r>
            <a:endParaRPr b="0" i="0" sz="1500" u="none" cap="none" strike="noStrike">
              <a:solidFill>
                <a:srgbClr val="000000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217" name="Google Shape;217;p8"/>
          <p:cNvSpPr/>
          <p:nvPr/>
        </p:nvSpPr>
        <p:spPr>
          <a:xfrm>
            <a:off x="5642025" y="1265547"/>
            <a:ext cx="906993" cy="119957"/>
          </a:xfrm>
          <a:custGeom>
            <a:rect b="b" l="l" r="r" t="t"/>
            <a:pathLst>
              <a:path extrusionOk="0" h="21546" w="21600">
                <a:moveTo>
                  <a:pt x="7962" y="12"/>
                </a:moveTo>
                <a:cubicBezTo>
                  <a:pt x="7441" y="174"/>
                  <a:pt x="6968" y="2013"/>
                  <a:pt x="6581" y="4799"/>
                </a:cubicBezTo>
                <a:cubicBezTo>
                  <a:pt x="6240" y="7251"/>
                  <a:pt x="5954" y="10441"/>
                  <a:pt x="5483" y="10661"/>
                </a:cubicBezTo>
                <a:cubicBezTo>
                  <a:pt x="4943" y="10914"/>
                  <a:pt x="4638" y="7628"/>
                  <a:pt x="4249" y="5068"/>
                </a:cubicBezTo>
                <a:cubicBezTo>
                  <a:pt x="3831" y="2319"/>
                  <a:pt x="3312" y="526"/>
                  <a:pt x="2777" y="331"/>
                </a:cubicBezTo>
                <a:cubicBezTo>
                  <a:pt x="2269" y="147"/>
                  <a:pt x="1815" y="1210"/>
                  <a:pt x="1425" y="3455"/>
                </a:cubicBezTo>
                <a:cubicBezTo>
                  <a:pt x="1125" y="5185"/>
                  <a:pt x="879" y="7580"/>
                  <a:pt x="561" y="9032"/>
                </a:cubicBezTo>
                <a:cubicBezTo>
                  <a:pt x="390" y="9816"/>
                  <a:pt x="199" y="10321"/>
                  <a:pt x="0" y="10527"/>
                </a:cubicBezTo>
                <a:lnTo>
                  <a:pt x="0" y="21210"/>
                </a:lnTo>
                <a:cubicBezTo>
                  <a:pt x="305" y="21302"/>
                  <a:pt x="607" y="20794"/>
                  <a:pt x="877" y="19732"/>
                </a:cubicBezTo>
                <a:cubicBezTo>
                  <a:pt x="1217" y="18398"/>
                  <a:pt x="1507" y="16174"/>
                  <a:pt x="1793" y="14121"/>
                </a:cubicBezTo>
                <a:cubicBezTo>
                  <a:pt x="2046" y="12304"/>
                  <a:pt x="2303" y="10609"/>
                  <a:pt x="2670" y="10510"/>
                </a:cubicBezTo>
                <a:cubicBezTo>
                  <a:pt x="3183" y="10372"/>
                  <a:pt x="3502" y="13510"/>
                  <a:pt x="3871" y="16120"/>
                </a:cubicBezTo>
                <a:cubicBezTo>
                  <a:pt x="4303" y="19181"/>
                  <a:pt x="4808" y="21503"/>
                  <a:pt x="5394" y="21546"/>
                </a:cubicBezTo>
                <a:cubicBezTo>
                  <a:pt x="5989" y="21589"/>
                  <a:pt x="6514" y="19251"/>
                  <a:pt x="6951" y="16103"/>
                </a:cubicBezTo>
                <a:cubicBezTo>
                  <a:pt x="7315" y="13474"/>
                  <a:pt x="7642" y="10290"/>
                  <a:pt x="8151" y="10510"/>
                </a:cubicBezTo>
                <a:cubicBezTo>
                  <a:pt x="8586" y="10698"/>
                  <a:pt x="8850" y="13274"/>
                  <a:pt x="9155" y="15516"/>
                </a:cubicBezTo>
                <a:cubicBezTo>
                  <a:pt x="9612" y="18868"/>
                  <a:pt x="10155" y="21445"/>
                  <a:pt x="10783" y="21411"/>
                </a:cubicBezTo>
                <a:cubicBezTo>
                  <a:pt x="11376" y="21379"/>
                  <a:pt x="11893" y="19026"/>
                  <a:pt x="12331" y="15952"/>
                </a:cubicBezTo>
                <a:cubicBezTo>
                  <a:pt x="12676" y="13538"/>
                  <a:pt x="12989" y="10674"/>
                  <a:pt x="13462" y="10678"/>
                </a:cubicBezTo>
                <a:cubicBezTo>
                  <a:pt x="13934" y="10682"/>
                  <a:pt x="14228" y="13375"/>
                  <a:pt x="14571" y="15650"/>
                </a:cubicBezTo>
                <a:cubicBezTo>
                  <a:pt x="15031" y="18694"/>
                  <a:pt x="15577" y="20913"/>
                  <a:pt x="16175" y="21092"/>
                </a:cubicBezTo>
                <a:cubicBezTo>
                  <a:pt x="16724" y="21257"/>
                  <a:pt x="17221" y="19745"/>
                  <a:pt x="17625" y="16994"/>
                </a:cubicBezTo>
                <a:cubicBezTo>
                  <a:pt x="18020" y="14298"/>
                  <a:pt x="18357" y="10418"/>
                  <a:pt x="18890" y="10611"/>
                </a:cubicBezTo>
                <a:cubicBezTo>
                  <a:pt x="19257" y="10744"/>
                  <a:pt x="19498" y="12548"/>
                  <a:pt x="19749" y="14357"/>
                </a:cubicBezTo>
                <a:cubicBezTo>
                  <a:pt x="20023" y="16329"/>
                  <a:pt x="20321" y="18318"/>
                  <a:pt x="20649" y="19564"/>
                </a:cubicBezTo>
                <a:cubicBezTo>
                  <a:pt x="20943" y="20683"/>
                  <a:pt x="21270" y="21255"/>
                  <a:pt x="21600" y="21226"/>
                </a:cubicBezTo>
                <a:lnTo>
                  <a:pt x="21600" y="10645"/>
                </a:lnTo>
                <a:cubicBezTo>
                  <a:pt x="21368" y="10427"/>
                  <a:pt x="21145" y="9819"/>
                  <a:pt x="20947" y="8864"/>
                </a:cubicBezTo>
                <a:cubicBezTo>
                  <a:pt x="20653" y="7436"/>
                  <a:pt x="20424" y="5234"/>
                  <a:pt x="20144" y="3590"/>
                </a:cubicBezTo>
                <a:cubicBezTo>
                  <a:pt x="19821" y="1701"/>
                  <a:pt x="19444" y="583"/>
                  <a:pt x="19026" y="365"/>
                </a:cubicBezTo>
                <a:cubicBezTo>
                  <a:pt x="18438" y="58"/>
                  <a:pt x="17893" y="1677"/>
                  <a:pt x="17449" y="4614"/>
                </a:cubicBezTo>
                <a:cubicBezTo>
                  <a:pt x="17055" y="7216"/>
                  <a:pt x="16744" y="10802"/>
                  <a:pt x="16215" y="10779"/>
                </a:cubicBezTo>
                <a:cubicBezTo>
                  <a:pt x="15725" y="10757"/>
                  <a:pt x="15438" y="7775"/>
                  <a:pt x="15084" y="5387"/>
                </a:cubicBezTo>
                <a:cubicBezTo>
                  <a:pt x="14650" y="2464"/>
                  <a:pt x="14129" y="503"/>
                  <a:pt x="13558" y="348"/>
                </a:cubicBezTo>
                <a:cubicBezTo>
                  <a:pt x="12930" y="177"/>
                  <a:pt x="12343" y="2187"/>
                  <a:pt x="11868" y="5387"/>
                </a:cubicBezTo>
                <a:cubicBezTo>
                  <a:pt x="11533" y="7643"/>
                  <a:pt x="11248" y="10472"/>
                  <a:pt x="10792" y="10611"/>
                </a:cubicBezTo>
                <a:cubicBezTo>
                  <a:pt x="10316" y="10755"/>
                  <a:pt x="10017" y="8094"/>
                  <a:pt x="9676" y="5757"/>
                </a:cubicBezTo>
                <a:cubicBezTo>
                  <a:pt x="9246" y="2804"/>
                  <a:pt x="8753" y="399"/>
                  <a:pt x="8187" y="46"/>
                </a:cubicBezTo>
                <a:cubicBezTo>
                  <a:pt x="8110" y="-2"/>
                  <a:pt x="8036" y="-11"/>
                  <a:pt x="7962" y="12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25400" lIns="25400" spcFirstLastPara="1" rIns="25400" wrap="square" tIns="254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Helvetica Neue"/>
              <a:buNone/>
            </a:pPr>
            <a:r>
              <a:t/>
            </a:r>
            <a:endParaRPr b="0" i="0" sz="1600" u="none" cap="none" strike="noStrike">
              <a:solidFill>
                <a:srgbClr val="000000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2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1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1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23" presetSubtype="16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1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1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23" presetSubtype="16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1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1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23" presetSubtype="16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2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2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23" presetSubtype="16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2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2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23" presetSubtype="16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1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1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1" name="Shape 2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2" name="Google Shape;222;p9"/>
          <p:cNvGrpSpPr/>
          <p:nvPr/>
        </p:nvGrpSpPr>
        <p:grpSpPr>
          <a:xfrm rot="-3491500">
            <a:off x="3297645" y="645225"/>
            <a:ext cx="5596710" cy="5596710"/>
            <a:chOff x="1468013" y="630646"/>
            <a:chExt cx="5596710" cy="5596710"/>
          </a:xfrm>
        </p:grpSpPr>
        <p:sp>
          <p:nvSpPr>
            <p:cNvPr id="223" name="Google Shape;223;p9"/>
            <p:cNvSpPr/>
            <p:nvPr/>
          </p:nvSpPr>
          <p:spPr>
            <a:xfrm>
              <a:off x="1468013" y="630646"/>
              <a:ext cx="5596710" cy="5596710"/>
            </a:xfrm>
            <a:prstGeom prst="ellipse">
              <a:avLst/>
            </a:prstGeom>
            <a:solidFill>
              <a:schemeClr val="accent1">
                <a:alpha val="0"/>
              </a:schemeClr>
            </a:solidFill>
            <a:ln cap="flat" cmpd="sng" w="25400">
              <a:solidFill>
                <a:srgbClr val="BFBFBF">
                  <a:alpha val="21176"/>
                </a:srgbClr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125"/>
                <a:buFont typeface="Helvetica Neue"/>
                <a:buNone/>
              </a:pPr>
              <a:r>
                <a:t/>
              </a:r>
              <a:endParaRPr b="0" i="0" sz="1125" u="none" cap="none" strike="noStrike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grpSp>
          <p:nvGrpSpPr>
            <p:cNvPr id="224" name="Google Shape;224;p9"/>
            <p:cNvGrpSpPr/>
            <p:nvPr/>
          </p:nvGrpSpPr>
          <p:grpSpPr>
            <a:xfrm>
              <a:off x="2045115" y="1285154"/>
              <a:ext cx="4365101" cy="4287694"/>
              <a:chOff x="3257102" y="2056246"/>
              <a:chExt cx="6984161" cy="6860310"/>
            </a:xfrm>
          </p:grpSpPr>
          <p:sp>
            <p:nvSpPr>
              <p:cNvPr id="225" name="Google Shape;225;p9"/>
              <p:cNvSpPr/>
              <p:nvPr/>
            </p:nvSpPr>
            <p:spPr>
              <a:xfrm>
                <a:off x="3380953" y="2056246"/>
                <a:ext cx="6860310" cy="6860310"/>
              </a:xfrm>
              <a:prstGeom prst="ellipse">
                <a:avLst/>
              </a:prstGeom>
              <a:solidFill>
                <a:schemeClr val="accent1">
                  <a:alpha val="0"/>
                </a:schemeClr>
              </a:solidFill>
              <a:ln cap="flat" cmpd="sng" w="25400">
                <a:solidFill>
                  <a:srgbClr val="BFBFBF">
                    <a:alpha val="20000"/>
                  </a:srgbClr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125"/>
                  <a:buFont typeface="Helvetica Neue"/>
                  <a:buNone/>
                </a:pPr>
                <a:r>
                  <a:t/>
                </a:r>
                <a:endParaRPr b="0" i="0" sz="1125" u="none" cap="none" strike="noStrike">
                  <a:solidFill>
                    <a:schemeClr val="lt1"/>
                  </a:solidFill>
                  <a:latin typeface="Poppins"/>
                  <a:ea typeface="Poppins"/>
                  <a:cs typeface="Poppins"/>
                  <a:sym typeface="Poppins"/>
                </a:endParaRPr>
              </a:p>
            </p:txBody>
          </p:sp>
          <p:sp>
            <p:nvSpPr>
              <p:cNvPr id="226" name="Google Shape;226;p9"/>
              <p:cNvSpPr/>
              <p:nvPr/>
            </p:nvSpPr>
            <p:spPr>
              <a:xfrm>
                <a:off x="3257102" y="5770878"/>
                <a:ext cx="289696" cy="289696"/>
              </a:xfrm>
              <a:prstGeom prst="ellipse">
                <a:avLst/>
              </a:prstGeom>
              <a:solidFill>
                <a:schemeClr val="lt1"/>
              </a:solidFill>
              <a:ln cap="flat" cmpd="sng" w="60325">
                <a:solidFill>
                  <a:schemeClr val="accent5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125"/>
                  <a:buFont typeface="Helvetica Neue"/>
                  <a:buNone/>
                </a:pPr>
                <a:r>
                  <a:t/>
                </a:r>
                <a:endParaRPr b="0" i="0" sz="1125" u="none" cap="none" strike="noStrike">
                  <a:solidFill>
                    <a:schemeClr val="lt1"/>
                  </a:solidFill>
                  <a:latin typeface="Poppins"/>
                  <a:ea typeface="Poppins"/>
                  <a:cs typeface="Poppins"/>
                  <a:sym typeface="Poppins"/>
                </a:endParaRPr>
              </a:p>
            </p:txBody>
          </p:sp>
        </p:grpSp>
        <p:grpSp>
          <p:nvGrpSpPr>
            <p:cNvPr id="227" name="Google Shape;227;p9"/>
            <p:cNvGrpSpPr/>
            <p:nvPr/>
          </p:nvGrpSpPr>
          <p:grpSpPr>
            <a:xfrm>
              <a:off x="2735342" y="1897974"/>
              <a:ext cx="3062054" cy="3062054"/>
              <a:chOff x="4361465" y="3036758"/>
              <a:chExt cx="4899287" cy="4899287"/>
            </a:xfrm>
          </p:grpSpPr>
          <p:sp>
            <p:nvSpPr>
              <p:cNvPr id="228" name="Google Shape;228;p9"/>
              <p:cNvSpPr/>
              <p:nvPr/>
            </p:nvSpPr>
            <p:spPr>
              <a:xfrm>
                <a:off x="4361465" y="3036758"/>
                <a:ext cx="4899287" cy="4899287"/>
              </a:xfrm>
              <a:prstGeom prst="ellipse">
                <a:avLst/>
              </a:prstGeom>
              <a:solidFill>
                <a:schemeClr val="accent1">
                  <a:alpha val="0"/>
                </a:schemeClr>
              </a:solidFill>
              <a:ln cap="flat" cmpd="sng" w="25400">
                <a:solidFill>
                  <a:srgbClr val="BFBFBF">
                    <a:alpha val="40000"/>
                  </a:srgbClr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125"/>
                  <a:buFont typeface="Helvetica Neue"/>
                  <a:buNone/>
                </a:pPr>
                <a:r>
                  <a:t/>
                </a:r>
                <a:endParaRPr b="0" i="0" sz="1125" u="none" cap="none" strike="noStrike">
                  <a:solidFill>
                    <a:schemeClr val="lt1"/>
                  </a:solidFill>
                  <a:latin typeface="Poppins"/>
                  <a:ea typeface="Poppins"/>
                  <a:cs typeface="Poppins"/>
                  <a:sym typeface="Poppins"/>
                </a:endParaRPr>
              </a:p>
            </p:txBody>
          </p:sp>
          <p:sp>
            <p:nvSpPr>
              <p:cNvPr id="229" name="Google Shape;229;p9"/>
              <p:cNvSpPr/>
              <p:nvPr/>
            </p:nvSpPr>
            <p:spPr>
              <a:xfrm>
                <a:off x="5054276" y="7180266"/>
                <a:ext cx="255250" cy="255250"/>
              </a:xfrm>
              <a:prstGeom prst="ellipse">
                <a:avLst/>
              </a:prstGeom>
              <a:solidFill>
                <a:schemeClr val="lt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125"/>
                  <a:buFont typeface="Helvetica Neue"/>
                  <a:buNone/>
                </a:pPr>
                <a:r>
                  <a:t/>
                </a:r>
                <a:endParaRPr b="0" i="0" sz="1125" u="none" cap="none" strike="noStrike">
                  <a:solidFill>
                    <a:schemeClr val="lt1"/>
                  </a:solidFill>
                  <a:latin typeface="Poppins"/>
                  <a:ea typeface="Poppins"/>
                  <a:cs typeface="Poppins"/>
                  <a:sym typeface="Poppins"/>
                </a:endParaRPr>
              </a:p>
            </p:txBody>
          </p:sp>
        </p:grpSp>
      </p:grpSp>
      <p:sp>
        <p:nvSpPr>
          <p:cNvPr id="230" name="Google Shape;230;p9"/>
          <p:cNvSpPr txBox="1"/>
          <p:nvPr/>
        </p:nvSpPr>
        <p:spPr>
          <a:xfrm>
            <a:off x="954833" y="847637"/>
            <a:ext cx="3610883" cy="420628"/>
          </a:xfrm>
          <a:prstGeom prst="rect">
            <a:avLst/>
          </a:prstGeom>
          <a:noFill/>
          <a:ln>
            <a:noFill/>
          </a:ln>
        </p:spPr>
        <p:txBody>
          <a:bodyPr anchorCtr="0" anchor="t" bIns="25400" lIns="25400" spcFirstLastPara="1" rIns="25400" wrap="square" tIns="254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Poppins"/>
              <a:buNone/>
            </a:pPr>
            <a:r>
              <a:rPr b="1" i="0" lang="en-US" sz="2400" u="none" cap="none" strike="noStrike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rPr>
              <a:t>VALUE PROPOSITION</a:t>
            </a:r>
            <a:endParaRPr b="1" i="0" sz="2400" u="none" cap="none" strike="noStrike">
              <a:solidFill>
                <a:schemeClr val="dk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grpSp>
        <p:nvGrpSpPr>
          <p:cNvPr id="231" name="Google Shape;231;p9"/>
          <p:cNvGrpSpPr/>
          <p:nvPr/>
        </p:nvGrpSpPr>
        <p:grpSpPr>
          <a:xfrm>
            <a:off x="800290" y="1633642"/>
            <a:ext cx="10597264" cy="3624579"/>
            <a:chOff x="529047" y="1823719"/>
            <a:chExt cx="11145859" cy="3251204"/>
          </a:xfrm>
        </p:grpSpPr>
        <p:grpSp>
          <p:nvGrpSpPr>
            <p:cNvPr id="232" name="Google Shape;232;p9"/>
            <p:cNvGrpSpPr/>
            <p:nvPr/>
          </p:nvGrpSpPr>
          <p:grpSpPr>
            <a:xfrm>
              <a:off x="529047" y="1823719"/>
              <a:ext cx="5333273" cy="3251204"/>
              <a:chOff x="396785" y="1367789"/>
              <a:chExt cx="3999954" cy="2438402"/>
            </a:xfrm>
          </p:grpSpPr>
          <p:sp>
            <p:nvSpPr>
              <p:cNvPr id="233" name="Google Shape;233;p9"/>
              <p:cNvSpPr/>
              <p:nvPr/>
            </p:nvSpPr>
            <p:spPr>
              <a:xfrm rot="-5400000">
                <a:off x="725980" y="1038595"/>
                <a:ext cx="2438398" cy="3096787"/>
              </a:xfrm>
              <a:prstGeom prst="round2SameRect">
                <a:avLst>
                  <a:gd fmla="val 6856" name="adj1"/>
                  <a:gd fmla="val 0" name="adj2"/>
                </a:avLst>
              </a:prstGeom>
              <a:solidFill>
                <a:schemeClr val="accent1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Helvetica Neue"/>
                  <a:buNone/>
                </a:pPr>
                <a:r>
                  <a:t/>
                </a:r>
                <a:endParaRPr b="0" i="0" sz="1400" u="none" cap="none" strike="noStrike">
                  <a:solidFill>
                    <a:schemeClr val="dk1"/>
                  </a:solidFill>
                  <a:latin typeface="Poppins"/>
                  <a:ea typeface="Poppins"/>
                  <a:cs typeface="Poppins"/>
                  <a:sym typeface="Poppins"/>
                </a:endParaRPr>
              </a:p>
            </p:txBody>
          </p:sp>
          <p:sp>
            <p:nvSpPr>
              <p:cNvPr id="234" name="Google Shape;234;p9"/>
              <p:cNvSpPr/>
              <p:nvPr/>
            </p:nvSpPr>
            <p:spPr>
              <a:xfrm rot="5400000">
                <a:off x="2725957" y="2135409"/>
                <a:ext cx="2438397" cy="903169"/>
              </a:xfrm>
              <a:prstGeom prst="triangle">
                <a:avLst>
                  <a:gd fmla="val 50000" name="adj"/>
                </a:avLst>
              </a:prstGeom>
              <a:solidFill>
                <a:schemeClr val="accent1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Helvetica Neue"/>
                  <a:buNone/>
                </a:pPr>
                <a:r>
                  <a:t/>
                </a:r>
                <a:endParaRPr b="0" i="0" sz="1400" u="none" cap="none" strike="noStrike">
                  <a:solidFill>
                    <a:schemeClr val="dk1"/>
                  </a:solidFill>
                  <a:latin typeface="Poppins"/>
                  <a:ea typeface="Poppins"/>
                  <a:cs typeface="Poppins"/>
                  <a:sym typeface="Poppins"/>
                </a:endParaRPr>
              </a:p>
            </p:txBody>
          </p:sp>
        </p:grpSp>
        <p:grpSp>
          <p:nvGrpSpPr>
            <p:cNvPr id="235" name="Google Shape;235;p9"/>
            <p:cNvGrpSpPr/>
            <p:nvPr/>
          </p:nvGrpSpPr>
          <p:grpSpPr>
            <a:xfrm>
              <a:off x="6341635" y="1823719"/>
              <a:ext cx="5333270" cy="3251204"/>
              <a:chOff x="4756226" y="1367789"/>
              <a:chExt cx="3999953" cy="2438403"/>
            </a:xfrm>
          </p:grpSpPr>
          <p:sp>
            <p:nvSpPr>
              <p:cNvPr id="236" name="Google Shape;236;p9"/>
              <p:cNvSpPr/>
              <p:nvPr/>
            </p:nvSpPr>
            <p:spPr>
              <a:xfrm flipH="1" rot="5400000">
                <a:off x="5988587" y="1038593"/>
                <a:ext cx="2438396" cy="3096788"/>
              </a:xfrm>
              <a:prstGeom prst="round2SameRect">
                <a:avLst>
                  <a:gd fmla="val 5455" name="adj1"/>
                  <a:gd fmla="val 0" name="adj2"/>
                </a:avLst>
              </a:pr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Helvetica Neue"/>
                  <a:buNone/>
                </a:pPr>
                <a:r>
                  <a:t/>
                </a:r>
                <a:endParaRPr b="0" i="0" sz="1400" u="none" cap="none" strike="noStrike">
                  <a:solidFill>
                    <a:schemeClr val="dk1"/>
                  </a:solidFill>
                  <a:latin typeface="Poppins"/>
                  <a:ea typeface="Poppins"/>
                  <a:cs typeface="Poppins"/>
                  <a:sym typeface="Poppins"/>
                </a:endParaRPr>
              </a:p>
            </p:txBody>
          </p:sp>
          <p:sp>
            <p:nvSpPr>
              <p:cNvPr id="237" name="Google Shape;237;p9"/>
              <p:cNvSpPr/>
              <p:nvPr/>
            </p:nvSpPr>
            <p:spPr>
              <a:xfrm flipH="1" rot="-5400000">
                <a:off x="3988612" y="2135409"/>
                <a:ext cx="2438397" cy="903169"/>
              </a:xfrm>
              <a:prstGeom prst="triangle">
                <a:avLst>
                  <a:gd fmla="val 50000" name="adj"/>
                </a:avLst>
              </a:pr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Helvetica Neue"/>
                  <a:buNone/>
                </a:pPr>
                <a:r>
                  <a:t/>
                </a:r>
                <a:endParaRPr b="0" i="0" sz="1400" u="none" cap="none" strike="noStrike">
                  <a:solidFill>
                    <a:schemeClr val="dk1"/>
                  </a:solidFill>
                  <a:latin typeface="Poppins"/>
                  <a:ea typeface="Poppins"/>
                  <a:cs typeface="Poppins"/>
                  <a:sym typeface="Poppins"/>
                </a:endParaRPr>
              </a:p>
            </p:txBody>
          </p:sp>
        </p:grpSp>
        <p:grpSp>
          <p:nvGrpSpPr>
            <p:cNvPr id="238" name="Google Shape;238;p9"/>
            <p:cNvGrpSpPr/>
            <p:nvPr/>
          </p:nvGrpSpPr>
          <p:grpSpPr>
            <a:xfrm>
              <a:off x="697738" y="2012727"/>
              <a:ext cx="3791662" cy="2873189"/>
              <a:chOff x="507674" y="1646705"/>
              <a:chExt cx="3048001" cy="2154891"/>
            </a:xfrm>
          </p:grpSpPr>
          <p:grpSp>
            <p:nvGrpSpPr>
              <p:cNvPr id="239" name="Google Shape;239;p9"/>
              <p:cNvGrpSpPr/>
              <p:nvPr/>
            </p:nvGrpSpPr>
            <p:grpSpPr>
              <a:xfrm>
                <a:off x="507675" y="1646705"/>
                <a:ext cx="3048000" cy="2154891"/>
                <a:chOff x="507675" y="1657350"/>
                <a:chExt cx="3048000" cy="2289361"/>
              </a:xfrm>
            </p:grpSpPr>
            <p:sp>
              <p:nvSpPr>
                <p:cNvPr id="240" name="Google Shape;240;p9"/>
                <p:cNvSpPr/>
                <p:nvPr/>
              </p:nvSpPr>
              <p:spPr>
                <a:xfrm>
                  <a:off x="507675" y="1657350"/>
                  <a:ext cx="3048000" cy="1143000"/>
                </a:xfrm>
                <a:prstGeom prst="rect">
                  <a:avLst/>
                </a:prstGeom>
                <a:solidFill>
                  <a:schemeClr val="lt1"/>
                </a:solidFill>
                <a:ln cap="flat" cmpd="sng" w="31750">
                  <a:solidFill>
                    <a:schemeClr val="accent1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400"/>
                    <a:buFont typeface="Helvetica Neue"/>
                    <a:buNone/>
                  </a:pPr>
                  <a:r>
                    <a:t/>
                  </a:r>
                  <a:endParaRPr b="0" i="0" sz="1400" u="none" cap="none" strike="noStrike">
                    <a:solidFill>
                      <a:schemeClr val="dk1"/>
                    </a:solidFill>
                    <a:latin typeface="Poppins"/>
                    <a:ea typeface="Poppins"/>
                    <a:cs typeface="Poppins"/>
                    <a:sym typeface="Poppins"/>
                  </a:endParaRPr>
                </a:p>
              </p:txBody>
            </p:sp>
            <p:sp>
              <p:nvSpPr>
                <p:cNvPr id="241" name="Google Shape;241;p9"/>
                <p:cNvSpPr/>
                <p:nvPr/>
              </p:nvSpPr>
              <p:spPr>
                <a:xfrm>
                  <a:off x="507675" y="2803711"/>
                  <a:ext cx="3048000" cy="1143000"/>
                </a:xfrm>
                <a:prstGeom prst="rect">
                  <a:avLst/>
                </a:prstGeom>
                <a:solidFill>
                  <a:schemeClr val="lt1"/>
                </a:solidFill>
                <a:ln cap="flat" cmpd="sng" w="31750">
                  <a:solidFill>
                    <a:schemeClr val="accent1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400"/>
                    <a:buFont typeface="Helvetica Neue"/>
                    <a:buNone/>
                  </a:pPr>
                  <a:r>
                    <a:t/>
                  </a:r>
                  <a:endParaRPr b="0" i="0" sz="1400" u="none" cap="none" strike="noStrike">
                    <a:solidFill>
                      <a:schemeClr val="dk1"/>
                    </a:solidFill>
                    <a:latin typeface="Poppins"/>
                    <a:ea typeface="Poppins"/>
                    <a:cs typeface="Poppins"/>
                    <a:sym typeface="Poppins"/>
                  </a:endParaRPr>
                </a:p>
              </p:txBody>
            </p:sp>
          </p:grpSp>
          <p:sp>
            <p:nvSpPr>
              <p:cNvPr id="242" name="Google Shape;242;p9"/>
              <p:cNvSpPr/>
              <p:nvPr/>
            </p:nvSpPr>
            <p:spPr>
              <a:xfrm rot="5400000">
                <a:off x="141754" y="2012626"/>
                <a:ext cx="2154891" cy="1423050"/>
              </a:xfrm>
              <a:prstGeom prst="triangle">
                <a:avLst>
                  <a:gd fmla="val 50000" name="adj"/>
                </a:avLst>
              </a:prstGeom>
              <a:solidFill>
                <a:schemeClr val="lt1"/>
              </a:solidFill>
              <a:ln cap="flat" cmpd="sng" w="31750">
                <a:solidFill>
                  <a:schemeClr val="accent1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Helvetica Neue"/>
                  <a:buNone/>
                </a:pPr>
                <a:r>
                  <a:t/>
                </a:r>
                <a:endParaRPr b="0" i="0" sz="1400" u="none" cap="none" strike="noStrike">
                  <a:solidFill>
                    <a:schemeClr val="dk1"/>
                  </a:solidFill>
                  <a:latin typeface="Poppins"/>
                  <a:ea typeface="Poppins"/>
                  <a:cs typeface="Poppins"/>
                  <a:sym typeface="Poppins"/>
                </a:endParaRPr>
              </a:p>
            </p:txBody>
          </p:sp>
        </p:grpSp>
        <p:sp>
          <p:nvSpPr>
            <p:cNvPr id="243" name="Google Shape;243;p9"/>
            <p:cNvSpPr txBox="1"/>
            <p:nvPr/>
          </p:nvSpPr>
          <p:spPr>
            <a:xfrm>
              <a:off x="2549925" y="2514576"/>
              <a:ext cx="1423275" cy="43078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spAutoFit/>
            </a:bodyPr>
            <a:lstStyle/>
            <a:p>
              <a:pPr indent="0" lvl="0" marL="0" marR="0" rtl="0" algn="ctr">
                <a:lnSpc>
                  <a:spcPct val="134285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Noto Sans Symbols"/>
                <a:buNone/>
              </a:pPr>
              <a:r>
                <a:rPr b="0" i="0" lang="en-US" sz="1400" u="none" cap="none" strike="noStrike">
                  <a:solidFill>
                    <a:schemeClr val="dk1"/>
                  </a:solidFill>
                  <a:latin typeface="Poppins"/>
                  <a:ea typeface="Poppins"/>
                  <a:cs typeface="Poppins"/>
                  <a:sym typeface="Poppins"/>
                </a:rPr>
                <a:t>Gain </a:t>
              </a:r>
              <a:br>
                <a:rPr b="0" i="0" lang="en-US" sz="1400" u="none" cap="none" strike="noStrike">
                  <a:solidFill>
                    <a:schemeClr val="dk1"/>
                  </a:solidFill>
                  <a:latin typeface="Poppins"/>
                  <a:ea typeface="Poppins"/>
                  <a:cs typeface="Poppins"/>
                  <a:sym typeface="Poppins"/>
                </a:rPr>
              </a:br>
              <a:r>
                <a:rPr b="0" i="0" lang="en-US" sz="1400" u="none" cap="none" strike="noStrike">
                  <a:solidFill>
                    <a:schemeClr val="dk1"/>
                  </a:solidFill>
                  <a:latin typeface="Poppins"/>
                  <a:ea typeface="Poppins"/>
                  <a:cs typeface="Poppins"/>
                  <a:sym typeface="Poppins"/>
                </a:rPr>
                <a:t>creators</a:t>
              </a:r>
              <a:endParaRPr/>
            </a:p>
          </p:txBody>
        </p:sp>
        <p:sp>
          <p:nvSpPr>
            <p:cNvPr id="244" name="Google Shape;244;p9"/>
            <p:cNvSpPr txBox="1"/>
            <p:nvPr/>
          </p:nvSpPr>
          <p:spPr>
            <a:xfrm>
              <a:off x="2549925" y="3949062"/>
              <a:ext cx="1423275" cy="43078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spAutoFit/>
            </a:bodyPr>
            <a:lstStyle/>
            <a:p>
              <a:pPr indent="0" lvl="0" marL="0" marR="0" rtl="0" algn="ctr">
                <a:lnSpc>
                  <a:spcPct val="134285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Noto Sans Symbols"/>
                <a:buNone/>
              </a:pPr>
              <a:r>
                <a:rPr b="0" i="0" lang="en-US" sz="1400" u="none" cap="none" strike="noStrike">
                  <a:solidFill>
                    <a:schemeClr val="dk1"/>
                  </a:solidFill>
                  <a:latin typeface="Poppins"/>
                  <a:ea typeface="Poppins"/>
                  <a:cs typeface="Poppins"/>
                  <a:sym typeface="Poppins"/>
                </a:rPr>
                <a:t>Pain</a:t>
              </a:r>
              <a:br>
                <a:rPr b="0" i="0" lang="en-US" sz="1400" u="none" cap="none" strike="noStrike">
                  <a:solidFill>
                    <a:schemeClr val="dk1"/>
                  </a:solidFill>
                  <a:latin typeface="Poppins"/>
                  <a:ea typeface="Poppins"/>
                  <a:cs typeface="Poppins"/>
                  <a:sym typeface="Poppins"/>
                </a:rPr>
              </a:br>
              <a:r>
                <a:rPr b="0" i="0" lang="en-US" sz="1400" u="none" cap="none" strike="noStrike">
                  <a:solidFill>
                    <a:schemeClr val="dk1"/>
                  </a:solidFill>
                  <a:latin typeface="Poppins"/>
                  <a:ea typeface="Poppins"/>
                  <a:cs typeface="Poppins"/>
                  <a:sym typeface="Poppins"/>
                </a:rPr>
                <a:t>relievers</a:t>
              </a:r>
              <a:endParaRPr/>
            </a:p>
          </p:txBody>
        </p:sp>
        <p:sp>
          <p:nvSpPr>
            <p:cNvPr id="245" name="Google Shape;245;p9"/>
            <p:cNvSpPr txBox="1"/>
            <p:nvPr/>
          </p:nvSpPr>
          <p:spPr>
            <a:xfrm>
              <a:off x="737446" y="3233929"/>
              <a:ext cx="1423275" cy="43078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spAutoFit/>
            </a:bodyPr>
            <a:lstStyle/>
            <a:p>
              <a:pPr indent="0" lvl="0" marL="0" marR="0" rtl="0" algn="ctr">
                <a:lnSpc>
                  <a:spcPct val="134285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Noto Sans Symbols"/>
                <a:buNone/>
              </a:pPr>
              <a:r>
                <a:rPr b="0" i="0" lang="en-US" sz="1400" u="none" cap="none" strike="noStrike">
                  <a:solidFill>
                    <a:schemeClr val="dk1"/>
                  </a:solidFill>
                  <a:latin typeface="Poppins"/>
                  <a:ea typeface="Poppins"/>
                  <a:cs typeface="Poppins"/>
                  <a:sym typeface="Poppins"/>
                </a:rPr>
                <a:t>Product &amp; services</a:t>
              </a:r>
              <a:endParaRPr/>
            </a:p>
          </p:txBody>
        </p:sp>
        <p:grpSp>
          <p:nvGrpSpPr>
            <p:cNvPr id="246" name="Google Shape;246;p9"/>
            <p:cNvGrpSpPr/>
            <p:nvPr/>
          </p:nvGrpSpPr>
          <p:grpSpPr>
            <a:xfrm flipH="1">
              <a:off x="7714555" y="2012727"/>
              <a:ext cx="3791662" cy="2873189"/>
              <a:chOff x="507674" y="1646705"/>
              <a:chExt cx="3048001" cy="2154891"/>
            </a:xfrm>
          </p:grpSpPr>
          <p:grpSp>
            <p:nvGrpSpPr>
              <p:cNvPr id="247" name="Google Shape;247;p9"/>
              <p:cNvGrpSpPr/>
              <p:nvPr/>
            </p:nvGrpSpPr>
            <p:grpSpPr>
              <a:xfrm>
                <a:off x="507675" y="1646705"/>
                <a:ext cx="3048000" cy="2154891"/>
                <a:chOff x="507675" y="1657350"/>
                <a:chExt cx="3048000" cy="2289361"/>
              </a:xfrm>
            </p:grpSpPr>
            <p:sp>
              <p:nvSpPr>
                <p:cNvPr id="248" name="Google Shape;248;p9"/>
                <p:cNvSpPr/>
                <p:nvPr/>
              </p:nvSpPr>
              <p:spPr>
                <a:xfrm>
                  <a:off x="507675" y="1657350"/>
                  <a:ext cx="3048000" cy="1143000"/>
                </a:xfrm>
                <a:prstGeom prst="rect">
                  <a:avLst/>
                </a:prstGeom>
                <a:solidFill>
                  <a:schemeClr val="lt1"/>
                </a:solidFill>
                <a:ln cap="flat" cmpd="sng" w="31750">
                  <a:solidFill>
                    <a:schemeClr val="accent2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400"/>
                    <a:buFont typeface="Helvetica Neue"/>
                    <a:buNone/>
                  </a:pPr>
                  <a:r>
                    <a:t/>
                  </a:r>
                  <a:endParaRPr b="0" i="0" sz="1400" u="none" cap="none" strike="noStrike">
                    <a:solidFill>
                      <a:schemeClr val="dk1"/>
                    </a:solidFill>
                    <a:latin typeface="Poppins"/>
                    <a:ea typeface="Poppins"/>
                    <a:cs typeface="Poppins"/>
                    <a:sym typeface="Poppins"/>
                  </a:endParaRPr>
                </a:p>
              </p:txBody>
            </p:sp>
            <p:sp>
              <p:nvSpPr>
                <p:cNvPr id="249" name="Google Shape;249;p9"/>
                <p:cNvSpPr/>
                <p:nvPr/>
              </p:nvSpPr>
              <p:spPr>
                <a:xfrm>
                  <a:off x="507675" y="2803711"/>
                  <a:ext cx="3048000" cy="1143000"/>
                </a:xfrm>
                <a:prstGeom prst="rect">
                  <a:avLst/>
                </a:prstGeom>
                <a:solidFill>
                  <a:schemeClr val="lt1"/>
                </a:solidFill>
                <a:ln cap="flat" cmpd="sng" w="31750">
                  <a:solidFill>
                    <a:schemeClr val="accent2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400"/>
                    <a:buFont typeface="Helvetica Neue"/>
                    <a:buNone/>
                  </a:pPr>
                  <a:r>
                    <a:t/>
                  </a:r>
                  <a:endParaRPr b="0" i="0" sz="1400" u="none" cap="none" strike="noStrike">
                    <a:solidFill>
                      <a:schemeClr val="dk1"/>
                    </a:solidFill>
                    <a:latin typeface="Poppins"/>
                    <a:ea typeface="Poppins"/>
                    <a:cs typeface="Poppins"/>
                    <a:sym typeface="Poppins"/>
                  </a:endParaRPr>
                </a:p>
              </p:txBody>
            </p:sp>
          </p:grpSp>
          <p:sp>
            <p:nvSpPr>
              <p:cNvPr id="250" name="Google Shape;250;p9"/>
              <p:cNvSpPr/>
              <p:nvPr/>
            </p:nvSpPr>
            <p:spPr>
              <a:xfrm rot="5400000">
                <a:off x="141754" y="2012626"/>
                <a:ext cx="2154891" cy="1423050"/>
              </a:xfrm>
              <a:prstGeom prst="triangle">
                <a:avLst>
                  <a:gd fmla="val 50000" name="adj"/>
                </a:avLst>
              </a:prstGeom>
              <a:solidFill>
                <a:schemeClr val="lt1"/>
              </a:solidFill>
              <a:ln cap="flat" cmpd="sng" w="31750">
                <a:solidFill>
                  <a:schemeClr val="accent2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Helvetica Neue"/>
                  <a:buNone/>
                </a:pPr>
                <a:r>
                  <a:t/>
                </a:r>
                <a:endParaRPr b="0" i="0" sz="1400" u="none" cap="none" strike="noStrike">
                  <a:solidFill>
                    <a:schemeClr val="dk1"/>
                  </a:solidFill>
                  <a:latin typeface="Poppins"/>
                  <a:ea typeface="Poppins"/>
                  <a:cs typeface="Poppins"/>
                  <a:sym typeface="Poppins"/>
                </a:endParaRPr>
              </a:p>
            </p:txBody>
          </p:sp>
        </p:grpSp>
        <p:sp>
          <p:nvSpPr>
            <p:cNvPr id="251" name="Google Shape;251;p9"/>
            <p:cNvSpPr txBox="1"/>
            <p:nvPr/>
          </p:nvSpPr>
          <p:spPr>
            <a:xfrm flipH="1">
              <a:off x="8230755" y="2623854"/>
              <a:ext cx="1423275" cy="21223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spAutoFit/>
            </a:bodyPr>
            <a:lstStyle/>
            <a:p>
              <a:pPr indent="0" lvl="0" marL="0" marR="0" rtl="0" algn="ctr">
                <a:lnSpc>
                  <a:spcPct val="134285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Noto Sans Symbols"/>
                <a:buNone/>
              </a:pPr>
              <a:r>
                <a:rPr b="0" i="0" lang="en-US" sz="1400" u="none" cap="none" strike="noStrike">
                  <a:solidFill>
                    <a:schemeClr val="dk1"/>
                  </a:solidFill>
                  <a:latin typeface="Poppins"/>
                  <a:ea typeface="Poppins"/>
                  <a:cs typeface="Poppins"/>
                  <a:sym typeface="Poppins"/>
                </a:rPr>
                <a:t>Gains </a:t>
              </a:r>
              <a:endParaRPr/>
            </a:p>
          </p:txBody>
        </p:sp>
        <p:sp>
          <p:nvSpPr>
            <p:cNvPr id="252" name="Google Shape;252;p9"/>
            <p:cNvSpPr txBox="1"/>
            <p:nvPr/>
          </p:nvSpPr>
          <p:spPr>
            <a:xfrm flipH="1">
              <a:off x="8230755" y="4058340"/>
              <a:ext cx="1423275" cy="21223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spAutoFit/>
            </a:bodyPr>
            <a:lstStyle/>
            <a:p>
              <a:pPr indent="0" lvl="0" marL="0" marR="0" rtl="0" algn="ctr">
                <a:lnSpc>
                  <a:spcPct val="134285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Noto Sans Symbols"/>
                <a:buNone/>
              </a:pPr>
              <a:r>
                <a:rPr b="0" i="0" lang="en-US" sz="1400" u="none" cap="none" strike="noStrike">
                  <a:solidFill>
                    <a:schemeClr val="dk1"/>
                  </a:solidFill>
                  <a:latin typeface="Poppins"/>
                  <a:ea typeface="Poppins"/>
                  <a:cs typeface="Poppins"/>
                  <a:sym typeface="Poppins"/>
                </a:rPr>
                <a:t>Pains</a:t>
              </a:r>
              <a:endParaRPr/>
            </a:p>
          </p:txBody>
        </p:sp>
        <p:sp>
          <p:nvSpPr>
            <p:cNvPr id="253" name="Google Shape;253;p9"/>
            <p:cNvSpPr txBox="1"/>
            <p:nvPr/>
          </p:nvSpPr>
          <p:spPr>
            <a:xfrm flipH="1">
              <a:off x="10172330" y="3343207"/>
              <a:ext cx="1133888" cy="21223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spAutoFit/>
            </a:bodyPr>
            <a:lstStyle/>
            <a:p>
              <a:pPr indent="0" lvl="0" marL="0" marR="0" rtl="0" algn="ctr">
                <a:lnSpc>
                  <a:spcPct val="134285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Noto Sans Symbols"/>
                <a:buNone/>
              </a:pPr>
              <a:r>
                <a:rPr b="0" i="0" lang="en-US" sz="1400" u="none" cap="none" strike="noStrike">
                  <a:solidFill>
                    <a:schemeClr val="dk1"/>
                  </a:solidFill>
                  <a:latin typeface="Poppins"/>
                  <a:ea typeface="Poppins"/>
                  <a:cs typeface="Poppins"/>
                  <a:sym typeface="Poppins"/>
                </a:rPr>
                <a:t>Jobs</a:t>
              </a:r>
              <a:endParaRPr/>
            </a:p>
          </p:txBody>
        </p:sp>
        <p:sp>
          <p:nvSpPr>
            <p:cNvPr id="254" name="Google Shape;254;p9"/>
            <p:cNvSpPr/>
            <p:nvPr/>
          </p:nvSpPr>
          <p:spPr>
            <a:xfrm>
              <a:off x="5250046" y="2720652"/>
              <a:ext cx="1703863" cy="145312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400"/>
                <a:buFont typeface="Poppins"/>
                <a:buNone/>
              </a:pPr>
              <a:r>
                <a:rPr b="0" i="0" lang="en-US" sz="2400" u="none" cap="none" strike="noStrike">
                  <a:solidFill>
                    <a:schemeClr val="dk1"/>
                  </a:solidFill>
                  <a:latin typeface="Poppins"/>
                  <a:ea typeface="Poppins"/>
                  <a:cs typeface="Poppins"/>
                  <a:sym typeface="Poppins"/>
                </a:rPr>
                <a:t>VS</a:t>
              </a:r>
              <a:endParaRPr/>
            </a:p>
          </p:txBody>
        </p:sp>
      </p:grpSp>
      <p:sp>
        <p:nvSpPr>
          <p:cNvPr id="255" name="Google Shape;255;p9"/>
          <p:cNvSpPr txBox="1"/>
          <p:nvPr/>
        </p:nvSpPr>
        <p:spPr>
          <a:xfrm>
            <a:off x="7670703" y="847637"/>
            <a:ext cx="3599191" cy="420628"/>
          </a:xfrm>
          <a:prstGeom prst="rect">
            <a:avLst/>
          </a:prstGeom>
          <a:noFill/>
          <a:ln>
            <a:noFill/>
          </a:ln>
        </p:spPr>
        <p:txBody>
          <a:bodyPr anchorCtr="0" anchor="t" bIns="25400" lIns="25400" spcFirstLastPara="1" rIns="25400" wrap="square" tIns="254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Poppins"/>
              <a:buNone/>
            </a:pPr>
            <a:r>
              <a:rPr b="1" i="0" lang="en-US" sz="2400" u="none" cap="none" strike="noStrike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rPr>
              <a:t>CUSTOMER SEGMENT</a:t>
            </a:r>
            <a:endParaRPr b="1" i="0" sz="2400" u="none" cap="none" strike="noStrike">
              <a:solidFill>
                <a:schemeClr val="dk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256" name="Google Shape;256;p9"/>
          <p:cNvSpPr/>
          <p:nvPr/>
        </p:nvSpPr>
        <p:spPr>
          <a:xfrm rot="2694642">
            <a:off x="5108722" y="2478008"/>
            <a:ext cx="2046613" cy="2003386"/>
          </a:xfrm>
          <a:custGeom>
            <a:rect b="b" l="l" r="r" t="t"/>
            <a:pathLst>
              <a:path extrusionOk="0" h="21542" w="21541">
                <a:moveTo>
                  <a:pt x="8171" y="2553"/>
                </a:moveTo>
                <a:lnTo>
                  <a:pt x="8171" y="8126"/>
                </a:lnTo>
                <a:lnTo>
                  <a:pt x="2695" y="8126"/>
                </a:lnTo>
                <a:cubicBezTo>
                  <a:pt x="1209" y="8048"/>
                  <a:pt x="-30" y="9275"/>
                  <a:pt x="0" y="10795"/>
                </a:cubicBezTo>
                <a:cubicBezTo>
                  <a:pt x="30" y="12271"/>
                  <a:pt x="1252" y="13427"/>
                  <a:pt x="2695" y="13344"/>
                </a:cubicBezTo>
                <a:lnTo>
                  <a:pt x="8162" y="13344"/>
                </a:lnTo>
                <a:lnTo>
                  <a:pt x="8162" y="18828"/>
                </a:lnTo>
                <a:cubicBezTo>
                  <a:pt x="8142" y="20342"/>
                  <a:pt x="9354" y="21572"/>
                  <a:pt x="10836" y="21542"/>
                </a:cubicBezTo>
                <a:cubicBezTo>
                  <a:pt x="12275" y="21512"/>
                  <a:pt x="13419" y="20298"/>
                  <a:pt x="13392" y="18828"/>
                </a:cubicBezTo>
                <a:lnTo>
                  <a:pt x="13392" y="13362"/>
                </a:lnTo>
                <a:lnTo>
                  <a:pt x="18900" y="13362"/>
                </a:lnTo>
                <a:cubicBezTo>
                  <a:pt x="20328" y="13396"/>
                  <a:pt x="21512" y="12239"/>
                  <a:pt x="21540" y="10780"/>
                </a:cubicBezTo>
                <a:cubicBezTo>
                  <a:pt x="21570" y="9277"/>
                  <a:pt x="20371" y="8050"/>
                  <a:pt x="18900" y="8078"/>
                </a:cubicBezTo>
                <a:lnTo>
                  <a:pt x="13377" y="8096"/>
                </a:lnTo>
                <a:lnTo>
                  <a:pt x="13377" y="2539"/>
                </a:lnTo>
                <a:cubicBezTo>
                  <a:pt x="13317" y="1140"/>
                  <a:pt x="12203" y="29"/>
                  <a:pt x="10832" y="1"/>
                </a:cubicBezTo>
                <a:cubicBezTo>
                  <a:pt x="9414" y="-28"/>
                  <a:pt x="8233" y="1105"/>
                  <a:pt x="8171" y="2553"/>
                </a:cubicBezTo>
                <a:close/>
              </a:path>
            </a:pathLst>
          </a:custGeom>
          <a:solidFill>
            <a:srgbClr val="DDDDDD"/>
          </a:solidFill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500"/>
              <a:buFont typeface="Helvetica Neue"/>
              <a:buNone/>
            </a:pPr>
            <a:r>
              <a:t/>
            </a:r>
            <a:endParaRPr b="0" i="0" sz="1500" u="none" cap="none" strike="noStrike">
              <a:solidFill>
                <a:srgbClr val="000000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257" name="Google Shape;257;p9"/>
          <p:cNvSpPr txBox="1"/>
          <p:nvPr/>
        </p:nvSpPr>
        <p:spPr>
          <a:xfrm>
            <a:off x="5537612" y="3235619"/>
            <a:ext cx="1256194" cy="420628"/>
          </a:xfrm>
          <a:prstGeom prst="rect">
            <a:avLst/>
          </a:prstGeom>
          <a:noFill/>
          <a:ln>
            <a:noFill/>
          </a:ln>
        </p:spPr>
        <p:txBody>
          <a:bodyPr anchorCtr="0" anchor="t" bIns="25400" lIns="25400" spcFirstLastPara="1" rIns="25400" wrap="square" tIns="254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Poppins"/>
              <a:buNone/>
            </a:pPr>
            <a:r>
              <a:rPr b="1" i="0" lang="en-US" sz="2400" u="none" cap="none" strike="noStrike">
                <a:solidFill>
                  <a:schemeClr val="accent1"/>
                </a:solidFill>
                <a:latin typeface="Poppins"/>
                <a:ea typeface="Poppins"/>
                <a:cs typeface="Poppins"/>
                <a:sym typeface="Poppins"/>
              </a:rPr>
              <a:t>Vs.</a:t>
            </a:r>
            <a:endParaRPr b="1" i="0" sz="2400" u="none" cap="none" strike="noStrike">
              <a:solidFill>
                <a:schemeClr val="accent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61" name="Shape 2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" name="Google Shape;262;p10"/>
          <p:cNvSpPr/>
          <p:nvPr/>
        </p:nvSpPr>
        <p:spPr>
          <a:xfrm rot="-5400000">
            <a:off x="4477264" y="-856736"/>
            <a:ext cx="3237470" cy="12192000"/>
          </a:xfrm>
          <a:prstGeom prst="round2SameRect">
            <a:avLst>
              <a:gd fmla="val 0" name="adj1"/>
              <a:gd fmla="val 0" name="adj2"/>
            </a:avLst>
          </a:prstGeom>
          <a:solidFill>
            <a:srgbClr val="ECF0F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Helvetica Neue"/>
              <a:buNone/>
            </a:pPr>
            <a:r>
              <a:t/>
            </a:r>
            <a:endParaRPr b="0" i="0" sz="1400" u="none" cap="none" strike="noStrike">
              <a:solidFill>
                <a:schemeClr val="dk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263" name="Google Shape;263;p10"/>
          <p:cNvSpPr/>
          <p:nvPr/>
        </p:nvSpPr>
        <p:spPr>
          <a:xfrm>
            <a:off x="415724" y="2061266"/>
            <a:ext cx="2199497" cy="3370698"/>
          </a:xfrm>
          <a:custGeom>
            <a:rect b="b" l="l" r="r" t="t"/>
            <a:pathLst>
              <a:path extrusionOk="0" h="21588" w="21575">
                <a:moveTo>
                  <a:pt x="7430" y="886"/>
                </a:moveTo>
                <a:cubicBezTo>
                  <a:pt x="7455" y="687"/>
                  <a:pt x="7375" y="490"/>
                  <a:pt x="7205" y="330"/>
                </a:cubicBezTo>
                <a:cubicBezTo>
                  <a:pt x="6984" y="122"/>
                  <a:pt x="6635" y="-1"/>
                  <a:pt x="6265" y="0"/>
                </a:cubicBezTo>
                <a:lnTo>
                  <a:pt x="1975" y="4"/>
                </a:lnTo>
                <a:cubicBezTo>
                  <a:pt x="1439" y="-2"/>
                  <a:pt x="923" y="148"/>
                  <a:pt x="549" y="418"/>
                </a:cubicBezTo>
                <a:cubicBezTo>
                  <a:pt x="187" y="679"/>
                  <a:pt x="-11" y="1032"/>
                  <a:pt x="0" y="1397"/>
                </a:cubicBezTo>
                <a:lnTo>
                  <a:pt x="1" y="20036"/>
                </a:lnTo>
                <a:cubicBezTo>
                  <a:pt x="-6" y="20235"/>
                  <a:pt x="31" y="20432"/>
                  <a:pt x="109" y="20619"/>
                </a:cubicBezTo>
                <a:cubicBezTo>
                  <a:pt x="185" y="20801"/>
                  <a:pt x="299" y="20978"/>
                  <a:pt x="471" y="21130"/>
                </a:cubicBezTo>
                <a:cubicBezTo>
                  <a:pt x="841" y="21457"/>
                  <a:pt x="1411" y="21587"/>
                  <a:pt x="2015" y="21588"/>
                </a:cubicBezTo>
                <a:lnTo>
                  <a:pt x="19580" y="21585"/>
                </a:lnTo>
                <a:cubicBezTo>
                  <a:pt x="20174" y="21595"/>
                  <a:pt x="20742" y="21415"/>
                  <a:pt x="21123" y="21096"/>
                </a:cubicBezTo>
                <a:cubicBezTo>
                  <a:pt x="21428" y="20841"/>
                  <a:pt x="21589" y="20516"/>
                  <a:pt x="21574" y="20183"/>
                </a:cubicBezTo>
                <a:lnTo>
                  <a:pt x="21564" y="1335"/>
                </a:lnTo>
                <a:cubicBezTo>
                  <a:pt x="21569" y="976"/>
                  <a:pt x="21364" y="631"/>
                  <a:pt x="20996" y="381"/>
                </a:cubicBezTo>
                <a:cubicBezTo>
                  <a:pt x="20626" y="128"/>
                  <a:pt x="20123" y="-5"/>
                  <a:pt x="19608" y="12"/>
                </a:cubicBezTo>
                <a:lnTo>
                  <a:pt x="15315" y="26"/>
                </a:lnTo>
                <a:cubicBezTo>
                  <a:pt x="15003" y="8"/>
                  <a:pt x="14696" y="85"/>
                  <a:pt x="14471" y="236"/>
                </a:cubicBezTo>
                <a:cubicBezTo>
                  <a:pt x="14260" y="378"/>
                  <a:pt x="14139" y="573"/>
                  <a:pt x="14135" y="777"/>
                </a:cubicBezTo>
                <a:lnTo>
                  <a:pt x="14124" y="1546"/>
                </a:lnTo>
                <a:cubicBezTo>
                  <a:pt x="14118" y="2820"/>
                  <a:pt x="12658" y="3857"/>
                  <a:pt x="10841" y="3876"/>
                </a:cubicBezTo>
                <a:cubicBezTo>
                  <a:pt x="9001" y="3895"/>
                  <a:pt x="7485" y="2867"/>
                  <a:pt x="7451" y="1576"/>
                </a:cubicBezTo>
                <a:lnTo>
                  <a:pt x="7430" y="886"/>
                </a:lnTo>
                <a:close/>
              </a:path>
            </a:pathLst>
          </a:custGeom>
          <a:solidFill>
            <a:schemeClr val="accent2"/>
          </a:solidFill>
          <a:ln cap="flat" cmpd="sng" w="22225">
            <a:solidFill>
              <a:schemeClr val="lt1"/>
            </a:solidFill>
            <a:prstDash val="solid"/>
            <a:miter lim="400000"/>
            <a:headEnd len="sm" w="sm" type="none"/>
            <a:tailEnd len="sm" w="sm" type="none"/>
          </a:ln>
        </p:spPr>
        <p:txBody>
          <a:bodyPr anchorCtr="0" anchor="ctr" bIns="25400" lIns="25400" spcFirstLastPara="1" rIns="25400" wrap="square" tIns="254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Helvetica Neue"/>
              <a:buNone/>
            </a:pPr>
            <a:r>
              <a:t/>
            </a:r>
            <a:endParaRPr b="0" i="0" sz="1600" u="none" cap="none" strike="noStrike">
              <a:solidFill>
                <a:srgbClr val="000000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264" name="Google Shape;264;p10"/>
          <p:cNvSpPr txBox="1"/>
          <p:nvPr/>
        </p:nvSpPr>
        <p:spPr>
          <a:xfrm>
            <a:off x="642551" y="3474388"/>
            <a:ext cx="1765349" cy="611706"/>
          </a:xfrm>
          <a:prstGeom prst="rect">
            <a:avLst/>
          </a:prstGeom>
          <a:noFill/>
          <a:ln>
            <a:noFill/>
          </a:ln>
        </p:spPr>
        <p:txBody>
          <a:bodyPr anchorCtr="0" anchor="t" bIns="25400" lIns="25400" spcFirstLastPara="1" rIns="25400" wrap="square" tIns="25400">
            <a:spAutoFit/>
          </a:bodyPr>
          <a:lstStyle/>
          <a:p>
            <a:pPr indent="0" lvl="0" marL="0" marR="0" rtl="0" algn="ctr">
              <a:lnSpc>
                <a:spcPct val="16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Poppins"/>
              <a:buNone/>
            </a:pPr>
            <a:r>
              <a:rPr b="0" i="0" lang="en-US" sz="1200" u="none" cap="none" strike="noStrike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rPr>
              <a:t>The customers and</a:t>
            </a:r>
            <a:br>
              <a:rPr b="0" i="0" lang="en-US" sz="1200" u="none" cap="none" strike="noStrike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rPr>
            </a:br>
            <a:r>
              <a:rPr b="0" i="0" lang="en-US" sz="1200" u="none" cap="none" strike="noStrike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rPr>
              <a:t>people who will buy</a:t>
            </a:r>
            <a:endParaRPr b="0" i="0" sz="1200" u="none" cap="none" strike="noStrike">
              <a:solidFill>
                <a:schemeClr val="lt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265" name="Google Shape;265;p10"/>
          <p:cNvSpPr/>
          <p:nvPr/>
        </p:nvSpPr>
        <p:spPr>
          <a:xfrm>
            <a:off x="2705986" y="2061266"/>
            <a:ext cx="2199497" cy="3370698"/>
          </a:xfrm>
          <a:custGeom>
            <a:rect b="b" l="l" r="r" t="t"/>
            <a:pathLst>
              <a:path extrusionOk="0" h="21588" w="21575">
                <a:moveTo>
                  <a:pt x="7430" y="886"/>
                </a:moveTo>
                <a:cubicBezTo>
                  <a:pt x="7455" y="687"/>
                  <a:pt x="7375" y="490"/>
                  <a:pt x="7205" y="330"/>
                </a:cubicBezTo>
                <a:cubicBezTo>
                  <a:pt x="6984" y="122"/>
                  <a:pt x="6635" y="-1"/>
                  <a:pt x="6265" y="0"/>
                </a:cubicBezTo>
                <a:lnTo>
                  <a:pt x="1975" y="4"/>
                </a:lnTo>
                <a:cubicBezTo>
                  <a:pt x="1439" y="-2"/>
                  <a:pt x="923" y="148"/>
                  <a:pt x="549" y="418"/>
                </a:cubicBezTo>
                <a:cubicBezTo>
                  <a:pt x="187" y="679"/>
                  <a:pt x="-11" y="1032"/>
                  <a:pt x="0" y="1397"/>
                </a:cubicBezTo>
                <a:lnTo>
                  <a:pt x="1" y="20036"/>
                </a:lnTo>
                <a:cubicBezTo>
                  <a:pt x="-6" y="20235"/>
                  <a:pt x="31" y="20432"/>
                  <a:pt x="109" y="20619"/>
                </a:cubicBezTo>
                <a:cubicBezTo>
                  <a:pt x="185" y="20801"/>
                  <a:pt x="299" y="20978"/>
                  <a:pt x="471" y="21130"/>
                </a:cubicBezTo>
                <a:cubicBezTo>
                  <a:pt x="841" y="21457"/>
                  <a:pt x="1411" y="21587"/>
                  <a:pt x="2015" y="21588"/>
                </a:cubicBezTo>
                <a:lnTo>
                  <a:pt x="19580" y="21585"/>
                </a:lnTo>
                <a:cubicBezTo>
                  <a:pt x="20174" y="21595"/>
                  <a:pt x="20742" y="21415"/>
                  <a:pt x="21123" y="21096"/>
                </a:cubicBezTo>
                <a:cubicBezTo>
                  <a:pt x="21428" y="20841"/>
                  <a:pt x="21589" y="20516"/>
                  <a:pt x="21574" y="20183"/>
                </a:cubicBezTo>
                <a:lnTo>
                  <a:pt x="21564" y="1335"/>
                </a:lnTo>
                <a:cubicBezTo>
                  <a:pt x="21569" y="976"/>
                  <a:pt x="21364" y="631"/>
                  <a:pt x="20996" y="381"/>
                </a:cubicBezTo>
                <a:cubicBezTo>
                  <a:pt x="20626" y="128"/>
                  <a:pt x="20123" y="-5"/>
                  <a:pt x="19608" y="12"/>
                </a:cubicBezTo>
                <a:lnTo>
                  <a:pt x="15315" y="26"/>
                </a:lnTo>
                <a:cubicBezTo>
                  <a:pt x="15003" y="8"/>
                  <a:pt x="14696" y="85"/>
                  <a:pt x="14471" y="236"/>
                </a:cubicBezTo>
                <a:cubicBezTo>
                  <a:pt x="14260" y="378"/>
                  <a:pt x="14139" y="573"/>
                  <a:pt x="14135" y="777"/>
                </a:cubicBezTo>
                <a:lnTo>
                  <a:pt x="14124" y="1546"/>
                </a:lnTo>
                <a:cubicBezTo>
                  <a:pt x="14118" y="2820"/>
                  <a:pt x="12658" y="3857"/>
                  <a:pt x="10841" y="3876"/>
                </a:cubicBezTo>
                <a:cubicBezTo>
                  <a:pt x="9001" y="3895"/>
                  <a:pt x="7485" y="2867"/>
                  <a:pt x="7451" y="1576"/>
                </a:cubicBezTo>
                <a:lnTo>
                  <a:pt x="7430" y="886"/>
                </a:lnTo>
                <a:close/>
              </a:path>
            </a:pathLst>
          </a:custGeom>
          <a:solidFill>
            <a:schemeClr val="accent6"/>
          </a:solidFill>
          <a:ln cap="flat" cmpd="sng" w="22225">
            <a:solidFill>
              <a:schemeClr val="lt1"/>
            </a:solidFill>
            <a:prstDash val="solid"/>
            <a:miter lim="400000"/>
            <a:headEnd len="sm" w="sm" type="none"/>
            <a:tailEnd len="sm" w="sm" type="none"/>
          </a:ln>
        </p:spPr>
        <p:txBody>
          <a:bodyPr anchorCtr="0" anchor="ctr" bIns="25400" lIns="25400" spcFirstLastPara="1" rIns="25400" wrap="square" tIns="254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Helvetica Neue"/>
              <a:buNone/>
            </a:pPr>
            <a:r>
              <a:t/>
            </a:r>
            <a:endParaRPr b="0" i="0" sz="1600" u="none" cap="none" strike="noStrike">
              <a:solidFill>
                <a:srgbClr val="000000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266" name="Google Shape;266;p10"/>
          <p:cNvSpPr txBox="1"/>
          <p:nvPr/>
        </p:nvSpPr>
        <p:spPr>
          <a:xfrm>
            <a:off x="2932813" y="3474388"/>
            <a:ext cx="1765349" cy="611706"/>
          </a:xfrm>
          <a:prstGeom prst="rect">
            <a:avLst/>
          </a:prstGeom>
          <a:noFill/>
          <a:ln>
            <a:noFill/>
          </a:ln>
        </p:spPr>
        <p:txBody>
          <a:bodyPr anchorCtr="0" anchor="t" bIns="25400" lIns="25400" spcFirstLastPara="1" rIns="25400" wrap="square" tIns="25400">
            <a:spAutoFit/>
          </a:bodyPr>
          <a:lstStyle/>
          <a:p>
            <a:pPr indent="0" lvl="0" marL="0" marR="0" rtl="0" algn="ctr">
              <a:lnSpc>
                <a:spcPct val="16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Poppins"/>
              <a:buNone/>
            </a:pPr>
            <a:r>
              <a:rPr b="0" i="0" lang="en-US" sz="1200" u="none" cap="none" strike="noStrike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rPr>
              <a:t>The problem they</a:t>
            </a:r>
            <a:br>
              <a:rPr b="0" i="0" lang="en-US" sz="1200" u="none" cap="none" strike="noStrike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rPr>
            </a:br>
            <a:r>
              <a:rPr b="0" i="0" lang="en-US" sz="1200" u="none" cap="none" strike="noStrike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rPr>
              <a:t>struggle with</a:t>
            </a:r>
            <a:endParaRPr b="0" i="0" sz="1200" u="none" cap="none" strike="noStrike">
              <a:solidFill>
                <a:schemeClr val="lt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267" name="Google Shape;267;p10"/>
          <p:cNvSpPr/>
          <p:nvPr/>
        </p:nvSpPr>
        <p:spPr>
          <a:xfrm>
            <a:off x="7286510" y="2061266"/>
            <a:ext cx="2199497" cy="3370698"/>
          </a:xfrm>
          <a:custGeom>
            <a:rect b="b" l="l" r="r" t="t"/>
            <a:pathLst>
              <a:path extrusionOk="0" h="21588" w="21575">
                <a:moveTo>
                  <a:pt x="7430" y="886"/>
                </a:moveTo>
                <a:cubicBezTo>
                  <a:pt x="7455" y="687"/>
                  <a:pt x="7375" y="490"/>
                  <a:pt x="7205" y="330"/>
                </a:cubicBezTo>
                <a:cubicBezTo>
                  <a:pt x="6984" y="122"/>
                  <a:pt x="6635" y="-1"/>
                  <a:pt x="6265" y="0"/>
                </a:cubicBezTo>
                <a:lnTo>
                  <a:pt x="1975" y="4"/>
                </a:lnTo>
                <a:cubicBezTo>
                  <a:pt x="1439" y="-2"/>
                  <a:pt x="923" y="148"/>
                  <a:pt x="549" y="418"/>
                </a:cubicBezTo>
                <a:cubicBezTo>
                  <a:pt x="187" y="679"/>
                  <a:pt x="-11" y="1032"/>
                  <a:pt x="0" y="1397"/>
                </a:cubicBezTo>
                <a:lnTo>
                  <a:pt x="1" y="20036"/>
                </a:lnTo>
                <a:cubicBezTo>
                  <a:pt x="-6" y="20235"/>
                  <a:pt x="31" y="20432"/>
                  <a:pt x="109" y="20619"/>
                </a:cubicBezTo>
                <a:cubicBezTo>
                  <a:pt x="185" y="20801"/>
                  <a:pt x="299" y="20978"/>
                  <a:pt x="471" y="21130"/>
                </a:cubicBezTo>
                <a:cubicBezTo>
                  <a:pt x="841" y="21457"/>
                  <a:pt x="1411" y="21587"/>
                  <a:pt x="2015" y="21588"/>
                </a:cubicBezTo>
                <a:lnTo>
                  <a:pt x="19580" y="21585"/>
                </a:lnTo>
                <a:cubicBezTo>
                  <a:pt x="20174" y="21595"/>
                  <a:pt x="20742" y="21415"/>
                  <a:pt x="21123" y="21096"/>
                </a:cubicBezTo>
                <a:cubicBezTo>
                  <a:pt x="21428" y="20841"/>
                  <a:pt x="21589" y="20516"/>
                  <a:pt x="21574" y="20183"/>
                </a:cubicBezTo>
                <a:lnTo>
                  <a:pt x="21564" y="1335"/>
                </a:lnTo>
                <a:cubicBezTo>
                  <a:pt x="21569" y="976"/>
                  <a:pt x="21364" y="631"/>
                  <a:pt x="20996" y="381"/>
                </a:cubicBezTo>
                <a:cubicBezTo>
                  <a:pt x="20626" y="128"/>
                  <a:pt x="20123" y="-5"/>
                  <a:pt x="19608" y="12"/>
                </a:cubicBezTo>
                <a:lnTo>
                  <a:pt x="15315" y="26"/>
                </a:lnTo>
                <a:cubicBezTo>
                  <a:pt x="15003" y="8"/>
                  <a:pt x="14696" y="85"/>
                  <a:pt x="14471" y="236"/>
                </a:cubicBezTo>
                <a:cubicBezTo>
                  <a:pt x="14260" y="378"/>
                  <a:pt x="14139" y="573"/>
                  <a:pt x="14135" y="777"/>
                </a:cubicBezTo>
                <a:lnTo>
                  <a:pt x="14124" y="1546"/>
                </a:lnTo>
                <a:cubicBezTo>
                  <a:pt x="14118" y="2820"/>
                  <a:pt x="12658" y="3857"/>
                  <a:pt x="10841" y="3876"/>
                </a:cubicBezTo>
                <a:cubicBezTo>
                  <a:pt x="9001" y="3895"/>
                  <a:pt x="7485" y="2867"/>
                  <a:pt x="7451" y="1576"/>
                </a:cubicBezTo>
                <a:lnTo>
                  <a:pt x="7430" y="886"/>
                </a:lnTo>
                <a:close/>
              </a:path>
            </a:pathLst>
          </a:custGeom>
          <a:solidFill>
            <a:schemeClr val="accent6"/>
          </a:solidFill>
          <a:ln cap="flat" cmpd="sng" w="22225">
            <a:solidFill>
              <a:schemeClr val="lt1"/>
            </a:solidFill>
            <a:prstDash val="solid"/>
            <a:miter lim="400000"/>
            <a:headEnd len="sm" w="sm" type="none"/>
            <a:tailEnd len="sm" w="sm" type="none"/>
          </a:ln>
        </p:spPr>
        <p:txBody>
          <a:bodyPr anchorCtr="0" anchor="ctr" bIns="25400" lIns="25400" spcFirstLastPara="1" rIns="25400" wrap="square" tIns="254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Helvetica Neue"/>
              <a:buNone/>
            </a:pPr>
            <a:r>
              <a:t/>
            </a:r>
            <a:endParaRPr b="0" i="0" sz="1600" u="none" cap="none" strike="noStrike">
              <a:solidFill>
                <a:srgbClr val="000000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268" name="Google Shape;268;p10"/>
          <p:cNvSpPr txBox="1"/>
          <p:nvPr/>
        </p:nvSpPr>
        <p:spPr>
          <a:xfrm>
            <a:off x="7513337" y="3474388"/>
            <a:ext cx="1765349" cy="611706"/>
          </a:xfrm>
          <a:prstGeom prst="rect">
            <a:avLst/>
          </a:prstGeom>
          <a:noFill/>
          <a:ln>
            <a:noFill/>
          </a:ln>
        </p:spPr>
        <p:txBody>
          <a:bodyPr anchorCtr="0" anchor="t" bIns="25400" lIns="25400" spcFirstLastPara="1" rIns="25400" wrap="square" tIns="25400">
            <a:spAutoFit/>
          </a:bodyPr>
          <a:lstStyle/>
          <a:p>
            <a:pPr indent="0" lvl="0" marL="0" marR="0" rtl="0" algn="ctr">
              <a:lnSpc>
                <a:spcPct val="16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Poppins"/>
              <a:buNone/>
            </a:pPr>
            <a:r>
              <a:rPr b="0" i="0" lang="en-US" sz="1200" u="none" cap="none" strike="noStrike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rPr>
              <a:t>The offering that is our value proposition</a:t>
            </a:r>
            <a:endParaRPr b="0" i="0" sz="1200" u="none" cap="none" strike="noStrike">
              <a:solidFill>
                <a:schemeClr val="lt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269" name="Google Shape;269;p10"/>
          <p:cNvSpPr/>
          <p:nvPr/>
        </p:nvSpPr>
        <p:spPr>
          <a:xfrm>
            <a:off x="9576772" y="2061266"/>
            <a:ext cx="2199497" cy="3370698"/>
          </a:xfrm>
          <a:custGeom>
            <a:rect b="b" l="l" r="r" t="t"/>
            <a:pathLst>
              <a:path extrusionOk="0" h="21588" w="21575">
                <a:moveTo>
                  <a:pt x="7430" y="886"/>
                </a:moveTo>
                <a:cubicBezTo>
                  <a:pt x="7455" y="687"/>
                  <a:pt x="7375" y="490"/>
                  <a:pt x="7205" y="330"/>
                </a:cubicBezTo>
                <a:cubicBezTo>
                  <a:pt x="6984" y="122"/>
                  <a:pt x="6635" y="-1"/>
                  <a:pt x="6265" y="0"/>
                </a:cubicBezTo>
                <a:lnTo>
                  <a:pt x="1975" y="4"/>
                </a:lnTo>
                <a:cubicBezTo>
                  <a:pt x="1439" y="-2"/>
                  <a:pt x="923" y="148"/>
                  <a:pt x="549" y="418"/>
                </a:cubicBezTo>
                <a:cubicBezTo>
                  <a:pt x="187" y="679"/>
                  <a:pt x="-11" y="1032"/>
                  <a:pt x="0" y="1397"/>
                </a:cubicBezTo>
                <a:lnTo>
                  <a:pt x="1" y="20036"/>
                </a:lnTo>
                <a:cubicBezTo>
                  <a:pt x="-6" y="20235"/>
                  <a:pt x="31" y="20432"/>
                  <a:pt x="109" y="20619"/>
                </a:cubicBezTo>
                <a:cubicBezTo>
                  <a:pt x="185" y="20801"/>
                  <a:pt x="299" y="20978"/>
                  <a:pt x="471" y="21130"/>
                </a:cubicBezTo>
                <a:cubicBezTo>
                  <a:pt x="841" y="21457"/>
                  <a:pt x="1411" y="21587"/>
                  <a:pt x="2015" y="21588"/>
                </a:cubicBezTo>
                <a:lnTo>
                  <a:pt x="19580" y="21585"/>
                </a:lnTo>
                <a:cubicBezTo>
                  <a:pt x="20174" y="21595"/>
                  <a:pt x="20742" y="21415"/>
                  <a:pt x="21123" y="21096"/>
                </a:cubicBezTo>
                <a:cubicBezTo>
                  <a:pt x="21428" y="20841"/>
                  <a:pt x="21589" y="20516"/>
                  <a:pt x="21574" y="20183"/>
                </a:cubicBezTo>
                <a:lnTo>
                  <a:pt x="21564" y="1335"/>
                </a:lnTo>
                <a:cubicBezTo>
                  <a:pt x="21569" y="976"/>
                  <a:pt x="21364" y="631"/>
                  <a:pt x="20996" y="381"/>
                </a:cubicBezTo>
                <a:cubicBezTo>
                  <a:pt x="20626" y="128"/>
                  <a:pt x="20123" y="-5"/>
                  <a:pt x="19608" y="12"/>
                </a:cubicBezTo>
                <a:lnTo>
                  <a:pt x="15315" y="26"/>
                </a:lnTo>
                <a:cubicBezTo>
                  <a:pt x="15003" y="8"/>
                  <a:pt x="14696" y="85"/>
                  <a:pt x="14471" y="236"/>
                </a:cubicBezTo>
                <a:cubicBezTo>
                  <a:pt x="14260" y="378"/>
                  <a:pt x="14139" y="573"/>
                  <a:pt x="14135" y="777"/>
                </a:cubicBezTo>
                <a:lnTo>
                  <a:pt x="14124" y="1546"/>
                </a:lnTo>
                <a:cubicBezTo>
                  <a:pt x="14118" y="2820"/>
                  <a:pt x="12658" y="3857"/>
                  <a:pt x="10841" y="3876"/>
                </a:cubicBezTo>
                <a:cubicBezTo>
                  <a:pt x="9001" y="3895"/>
                  <a:pt x="7485" y="2867"/>
                  <a:pt x="7451" y="1576"/>
                </a:cubicBezTo>
                <a:lnTo>
                  <a:pt x="7430" y="886"/>
                </a:lnTo>
                <a:close/>
              </a:path>
            </a:pathLst>
          </a:custGeom>
          <a:solidFill>
            <a:schemeClr val="accent2"/>
          </a:solidFill>
          <a:ln cap="flat" cmpd="sng" w="22225">
            <a:solidFill>
              <a:schemeClr val="lt1"/>
            </a:solidFill>
            <a:prstDash val="solid"/>
            <a:miter lim="400000"/>
            <a:headEnd len="sm" w="sm" type="none"/>
            <a:tailEnd len="sm" w="sm" type="none"/>
          </a:ln>
        </p:spPr>
        <p:txBody>
          <a:bodyPr anchorCtr="0" anchor="ctr" bIns="25400" lIns="25400" spcFirstLastPara="1" rIns="25400" wrap="square" tIns="254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Helvetica Neue"/>
              <a:buNone/>
            </a:pPr>
            <a:r>
              <a:t/>
            </a:r>
            <a:endParaRPr b="0" i="0" sz="1600" u="none" cap="none" strike="noStrike">
              <a:solidFill>
                <a:srgbClr val="000000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270" name="Google Shape;270;p10"/>
          <p:cNvSpPr txBox="1"/>
          <p:nvPr/>
        </p:nvSpPr>
        <p:spPr>
          <a:xfrm>
            <a:off x="9803599" y="3474388"/>
            <a:ext cx="1765349" cy="611706"/>
          </a:xfrm>
          <a:prstGeom prst="rect">
            <a:avLst/>
          </a:prstGeom>
          <a:noFill/>
          <a:ln>
            <a:noFill/>
          </a:ln>
        </p:spPr>
        <p:txBody>
          <a:bodyPr anchorCtr="0" anchor="t" bIns="25400" lIns="25400" spcFirstLastPara="1" rIns="25400" wrap="square" tIns="25400">
            <a:spAutoFit/>
          </a:bodyPr>
          <a:lstStyle/>
          <a:p>
            <a:pPr indent="0" lvl="0" marL="0" marR="0" rtl="0" algn="ctr">
              <a:lnSpc>
                <a:spcPct val="16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Poppins"/>
              <a:buNone/>
            </a:pPr>
            <a:r>
              <a:rPr b="0" i="0" lang="en-US" sz="1200" u="none" cap="none" strike="noStrike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rPr>
              <a:t>The benefits people</a:t>
            </a:r>
            <a:br>
              <a:rPr b="0" i="0" lang="en-US" sz="1200" u="none" cap="none" strike="noStrike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rPr>
            </a:br>
            <a:r>
              <a:rPr b="0" i="0" lang="en-US" sz="1200" u="none" cap="none" strike="noStrike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rPr>
              <a:t>can expect</a:t>
            </a:r>
            <a:endParaRPr b="0" i="0" sz="1200" u="none" cap="none" strike="noStrike">
              <a:solidFill>
                <a:schemeClr val="lt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grpSp>
        <p:nvGrpSpPr>
          <p:cNvPr id="271" name="Google Shape;271;p10"/>
          <p:cNvGrpSpPr/>
          <p:nvPr/>
        </p:nvGrpSpPr>
        <p:grpSpPr>
          <a:xfrm>
            <a:off x="-2" y="6156470"/>
            <a:ext cx="12196877" cy="411664"/>
            <a:chOff x="4873" y="6235982"/>
            <a:chExt cx="12192002" cy="411664"/>
          </a:xfrm>
        </p:grpSpPr>
        <p:sp>
          <p:nvSpPr>
            <p:cNvPr id="272" name="Google Shape;272;p10"/>
            <p:cNvSpPr/>
            <p:nvPr/>
          </p:nvSpPr>
          <p:spPr>
            <a:xfrm>
              <a:off x="4873" y="6442649"/>
              <a:ext cx="12192002" cy="204997"/>
            </a:xfrm>
            <a:prstGeom prst="roundRect">
              <a:avLst>
                <a:gd fmla="val 0" name="adj"/>
              </a:avLst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accent1"/>
                </a:buClr>
                <a:buSzPts val="1400"/>
                <a:buFont typeface="Helvetica Neue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273" name="Google Shape;273;p10"/>
            <p:cNvSpPr/>
            <p:nvPr/>
          </p:nvSpPr>
          <p:spPr>
            <a:xfrm>
              <a:off x="4873" y="6235982"/>
              <a:ext cx="12192002" cy="107523"/>
            </a:xfrm>
            <a:prstGeom prst="roundRect">
              <a:avLst>
                <a:gd fmla="val 0" name="adj"/>
              </a:avLst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accent1"/>
                </a:buClr>
                <a:buSzPts val="1400"/>
                <a:buFont typeface="Helvetica Neue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</p:grpSp>
      <p:grpSp>
        <p:nvGrpSpPr>
          <p:cNvPr id="274" name="Google Shape;274;p10"/>
          <p:cNvGrpSpPr/>
          <p:nvPr/>
        </p:nvGrpSpPr>
        <p:grpSpPr>
          <a:xfrm>
            <a:off x="719429" y="4756585"/>
            <a:ext cx="1592089" cy="493426"/>
            <a:chOff x="719429" y="4756585"/>
            <a:chExt cx="1592089" cy="493426"/>
          </a:xfrm>
        </p:grpSpPr>
        <p:sp>
          <p:nvSpPr>
            <p:cNvPr id="275" name="Google Shape;275;p10"/>
            <p:cNvSpPr/>
            <p:nvPr/>
          </p:nvSpPr>
          <p:spPr>
            <a:xfrm>
              <a:off x="719429" y="4756585"/>
              <a:ext cx="1592089" cy="493426"/>
            </a:xfrm>
            <a:prstGeom prst="roundRect">
              <a:avLst>
                <a:gd fmla="val 16667" name="adj"/>
              </a:avLst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accent1"/>
                </a:buClr>
                <a:buSzPts val="1400"/>
                <a:buFont typeface="Helvetica Neue"/>
                <a:buNone/>
              </a:pPr>
              <a:r>
                <a:t/>
              </a:r>
              <a:endParaRPr b="1" i="0" sz="1400" u="none" cap="none" strike="noStrike">
                <a:solidFill>
                  <a:srgbClr val="F81400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276" name="Google Shape;276;p10"/>
            <p:cNvSpPr txBox="1"/>
            <p:nvPr/>
          </p:nvSpPr>
          <p:spPr>
            <a:xfrm flipH="1">
              <a:off x="877104" y="4869928"/>
              <a:ext cx="1276735" cy="26674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25400" lIns="25400" spcFirstLastPara="1" rIns="25400" wrap="square" tIns="25400">
              <a:sp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51E2A"/>
                </a:buClr>
                <a:buSzPts val="1400"/>
                <a:buFont typeface="Poppins"/>
                <a:buNone/>
              </a:pPr>
              <a:r>
                <a:rPr b="1" i="0" lang="en-US" sz="1400" u="none" cap="none" strike="noStrike">
                  <a:solidFill>
                    <a:srgbClr val="051E2A"/>
                  </a:solidFill>
                  <a:latin typeface="Poppins"/>
                  <a:ea typeface="Poppins"/>
                  <a:cs typeface="Poppins"/>
                  <a:sym typeface="Poppins"/>
                </a:rPr>
                <a:t>TARGET</a:t>
              </a:r>
              <a:endParaRPr b="1" i="0" sz="1400" u="none" cap="none" strike="noStrike">
                <a:solidFill>
                  <a:srgbClr val="051E2A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</p:grpSp>
      <p:grpSp>
        <p:nvGrpSpPr>
          <p:cNvPr id="277" name="Google Shape;277;p10"/>
          <p:cNvGrpSpPr/>
          <p:nvPr/>
        </p:nvGrpSpPr>
        <p:grpSpPr>
          <a:xfrm>
            <a:off x="3009691" y="4756585"/>
            <a:ext cx="1592089" cy="493426"/>
            <a:chOff x="3009691" y="4756585"/>
            <a:chExt cx="1592089" cy="493426"/>
          </a:xfrm>
        </p:grpSpPr>
        <p:sp>
          <p:nvSpPr>
            <p:cNvPr id="278" name="Google Shape;278;p10"/>
            <p:cNvSpPr/>
            <p:nvPr/>
          </p:nvSpPr>
          <p:spPr>
            <a:xfrm>
              <a:off x="3009691" y="4756585"/>
              <a:ext cx="1592089" cy="493426"/>
            </a:xfrm>
            <a:prstGeom prst="roundRect">
              <a:avLst>
                <a:gd fmla="val 16667" name="adj"/>
              </a:avLst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accent1"/>
                </a:buClr>
                <a:buSzPts val="1400"/>
                <a:buFont typeface="Helvetica Neue"/>
                <a:buNone/>
              </a:pPr>
              <a:r>
                <a:t/>
              </a:r>
              <a:endParaRPr b="1" i="0" sz="1400" u="none" cap="none" strike="noStrike">
                <a:solidFill>
                  <a:srgbClr val="F81400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279" name="Google Shape;279;p10"/>
            <p:cNvSpPr txBox="1"/>
            <p:nvPr/>
          </p:nvSpPr>
          <p:spPr>
            <a:xfrm flipH="1">
              <a:off x="3167366" y="4869928"/>
              <a:ext cx="1276735" cy="26674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25400" lIns="25400" spcFirstLastPara="1" rIns="25400" wrap="square" tIns="25400">
              <a:sp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51E2A"/>
                </a:buClr>
                <a:buSzPts val="1400"/>
                <a:buFont typeface="Poppins"/>
                <a:buNone/>
              </a:pPr>
              <a:r>
                <a:rPr b="1" i="0" lang="en-US" sz="1400" u="none" cap="none" strike="noStrike">
                  <a:solidFill>
                    <a:srgbClr val="051E2A"/>
                  </a:solidFill>
                  <a:latin typeface="Poppins"/>
                  <a:ea typeface="Poppins"/>
                  <a:cs typeface="Poppins"/>
                  <a:sym typeface="Poppins"/>
                </a:rPr>
                <a:t>PROBLEM</a:t>
              </a:r>
              <a:endParaRPr b="1" i="0" sz="1400" u="none" cap="none" strike="noStrike">
                <a:solidFill>
                  <a:srgbClr val="051E2A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</p:grpSp>
      <p:grpSp>
        <p:nvGrpSpPr>
          <p:cNvPr id="280" name="Google Shape;280;p10"/>
          <p:cNvGrpSpPr/>
          <p:nvPr/>
        </p:nvGrpSpPr>
        <p:grpSpPr>
          <a:xfrm>
            <a:off x="7590215" y="4756585"/>
            <a:ext cx="1592089" cy="493426"/>
            <a:chOff x="7590215" y="4756585"/>
            <a:chExt cx="1592089" cy="493426"/>
          </a:xfrm>
        </p:grpSpPr>
        <p:sp>
          <p:nvSpPr>
            <p:cNvPr id="281" name="Google Shape;281;p10"/>
            <p:cNvSpPr/>
            <p:nvPr/>
          </p:nvSpPr>
          <p:spPr>
            <a:xfrm>
              <a:off x="7590215" y="4756585"/>
              <a:ext cx="1592089" cy="493426"/>
            </a:xfrm>
            <a:prstGeom prst="roundRect">
              <a:avLst>
                <a:gd fmla="val 16667" name="adj"/>
              </a:avLst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accent1"/>
                </a:buClr>
                <a:buSzPts val="1400"/>
                <a:buFont typeface="Helvetica Neue"/>
                <a:buNone/>
              </a:pPr>
              <a:r>
                <a:t/>
              </a:r>
              <a:endParaRPr b="1" i="0" sz="1400" u="none" cap="none" strike="noStrike">
                <a:solidFill>
                  <a:srgbClr val="F81400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282" name="Google Shape;282;p10"/>
            <p:cNvSpPr txBox="1"/>
            <p:nvPr/>
          </p:nvSpPr>
          <p:spPr>
            <a:xfrm flipH="1">
              <a:off x="7747890" y="4869928"/>
              <a:ext cx="1276735" cy="26674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25400" lIns="25400" spcFirstLastPara="1" rIns="25400" wrap="square" tIns="25400">
              <a:sp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51E2A"/>
                </a:buClr>
                <a:buSzPts val="1400"/>
                <a:buFont typeface="Poppins"/>
                <a:buNone/>
              </a:pPr>
              <a:r>
                <a:rPr b="1" i="0" lang="en-US" sz="1400" u="none" cap="none" strike="noStrike">
                  <a:solidFill>
                    <a:srgbClr val="051E2A"/>
                  </a:solidFill>
                  <a:latin typeface="Poppins"/>
                  <a:ea typeface="Poppins"/>
                  <a:cs typeface="Poppins"/>
                  <a:sym typeface="Poppins"/>
                </a:rPr>
                <a:t>SOLUTION</a:t>
              </a:r>
              <a:endParaRPr b="1" i="0" sz="1400" u="none" cap="none" strike="noStrike">
                <a:solidFill>
                  <a:srgbClr val="051E2A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</p:grpSp>
      <p:grpSp>
        <p:nvGrpSpPr>
          <p:cNvPr id="283" name="Google Shape;283;p10"/>
          <p:cNvGrpSpPr/>
          <p:nvPr/>
        </p:nvGrpSpPr>
        <p:grpSpPr>
          <a:xfrm>
            <a:off x="9880477" y="4756585"/>
            <a:ext cx="1592089" cy="493426"/>
            <a:chOff x="9880477" y="4756585"/>
            <a:chExt cx="1592089" cy="493426"/>
          </a:xfrm>
        </p:grpSpPr>
        <p:sp>
          <p:nvSpPr>
            <p:cNvPr id="284" name="Google Shape;284;p10"/>
            <p:cNvSpPr/>
            <p:nvPr/>
          </p:nvSpPr>
          <p:spPr>
            <a:xfrm>
              <a:off x="9880477" y="4756585"/>
              <a:ext cx="1592089" cy="493426"/>
            </a:xfrm>
            <a:prstGeom prst="roundRect">
              <a:avLst>
                <a:gd fmla="val 16667" name="adj"/>
              </a:avLst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accent1"/>
                </a:buClr>
                <a:buSzPts val="1400"/>
                <a:buFont typeface="Helvetica Neue"/>
                <a:buNone/>
              </a:pPr>
              <a:r>
                <a:t/>
              </a:r>
              <a:endParaRPr b="1" i="0" sz="1400" u="none" cap="none" strike="noStrike">
                <a:solidFill>
                  <a:srgbClr val="F81400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285" name="Google Shape;285;p10"/>
            <p:cNvSpPr txBox="1"/>
            <p:nvPr/>
          </p:nvSpPr>
          <p:spPr>
            <a:xfrm flipH="1">
              <a:off x="10038161" y="4871798"/>
              <a:ext cx="1276735" cy="26674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25400" lIns="25400" spcFirstLastPara="1" rIns="25400" wrap="square" tIns="25400">
              <a:sp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51E2A"/>
                </a:buClr>
                <a:buSzPts val="1400"/>
                <a:buFont typeface="Poppins"/>
                <a:buNone/>
              </a:pPr>
              <a:r>
                <a:rPr b="1" i="0" lang="en-US" sz="1400" u="none" cap="none" strike="noStrike">
                  <a:solidFill>
                    <a:srgbClr val="051E2A"/>
                  </a:solidFill>
                  <a:latin typeface="Poppins"/>
                  <a:ea typeface="Poppins"/>
                  <a:cs typeface="Poppins"/>
                  <a:sym typeface="Poppins"/>
                </a:rPr>
                <a:t>BENEFIT(S)</a:t>
              </a:r>
              <a:endParaRPr b="1" i="0" sz="1400" u="none" cap="none" strike="noStrike">
                <a:solidFill>
                  <a:srgbClr val="051E2A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</p:grpSp>
      <p:sp>
        <p:nvSpPr>
          <p:cNvPr id="286" name="Google Shape;286;p10"/>
          <p:cNvSpPr txBox="1"/>
          <p:nvPr/>
        </p:nvSpPr>
        <p:spPr>
          <a:xfrm>
            <a:off x="2535563" y="622410"/>
            <a:ext cx="7119917" cy="420628"/>
          </a:xfrm>
          <a:prstGeom prst="rect">
            <a:avLst/>
          </a:prstGeom>
          <a:noFill/>
          <a:ln>
            <a:noFill/>
          </a:ln>
        </p:spPr>
        <p:txBody>
          <a:bodyPr anchorCtr="0" anchor="t" bIns="25400" lIns="25400" spcFirstLastPara="1" rIns="25400" wrap="square" tIns="254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Poppins"/>
              <a:buNone/>
            </a:pPr>
            <a:r>
              <a:rPr b="1" i="0" lang="en-US" sz="2400" u="none" cap="none" strike="noStrike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rPr>
              <a:t>CREATING THE VALUE PROPOSITION</a:t>
            </a:r>
            <a:endParaRPr/>
          </a:p>
        </p:txBody>
      </p:sp>
      <p:sp>
        <p:nvSpPr>
          <p:cNvPr id="287" name="Google Shape;287;p10"/>
          <p:cNvSpPr/>
          <p:nvPr/>
        </p:nvSpPr>
        <p:spPr>
          <a:xfrm>
            <a:off x="5642025" y="1240147"/>
            <a:ext cx="906993" cy="119957"/>
          </a:xfrm>
          <a:custGeom>
            <a:rect b="b" l="l" r="r" t="t"/>
            <a:pathLst>
              <a:path extrusionOk="0" h="21546" w="21600">
                <a:moveTo>
                  <a:pt x="7962" y="12"/>
                </a:moveTo>
                <a:cubicBezTo>
                  <a:pt x="7441" y="174"/>
                  <a:pt x="6968" y="2013"/>
                  <a:pt x="6581" y="4799"/>
                </a:cubicBezTo>
                <a:cubicBezTo>
                  <a:pt x="6240" y="7251"/>
                  <a:pt x="5954" y="10441"/>
                  <a:pt x="5483" y="10661"/>
                </a:cubicBezTo>
                <a:cubicBezTo>
                  <a:pt x="4943" y="10914"/>
                  <a:pt x="4638" y="7628"/>
                  <a:pt x="4249" y="5068"/>
                </a:cubicBezTo>
                <a:cubicBezTo>
                  <a:pt x="3831" y="2319"/>
                  <a:pt x="3312" y="526"/>
                  <a:pt x="2777" y="331"/>
                </a:cubicBezTo>
                <a:cubicBezTo>
                  <a:pt x="2269" y="147"/>
                  <a:pt x="1815" y="1210"/>
                  <a:pt x="1425" y="3455"/>
                </a:cubicBezTo>
                <a:cubicBezTo>
                  <a:pt x="1125" y="5185"/>
                  <a:pt x="879" y="7580"/>
                  <a:pt x="561" y="9032"/>
                </a:cubicBezTo>
                <a:cubicBezTo>
                  <a:pt x="390" y="9816"/>
                  <a:pt x="199" y="10321"/>
                  <a:pt x="0" y="10527"/>
                </a:cubicBezTo>
                <a:lnTo>
                  <a:pt x="0" y="21210"/>
                </a:lnTo>
                <a:cubicBezTo>
                  <a:pt x="305" y="21302"/>
                  <a:pt x="607" y="20794"/>
                  <a:pt x="877" y="19732"/>
                </a:cubicBezTo>
                <a:cubicBezTo>
                  <a:pt x="1217" y="18398"/>
                  <a:pt x="1507" y="16174"/>
                  <a:pt x="1793" y="14121"/>
                </a:cubicBezTo>
                <a:cubicBezTo>
                  <a:pt x="2046" y="12304"/>
                  <a:pt x="2303" y="10609"/>
                  <a:pt x="2670" y="10510"/>
                </a:cubicBezTo>
                <a:cubicBezTo>
                  <a:pt x="3183" y="10372"/>
                  <a:pt x="3502" y="13510"/>
                  <a:pt x="3871" y="16120"/>
                </a:cubicBezTo>
                <a:cubicBezTo>
                  <a:pt x="4303" y="19181"/>
                  <a:pt x="4808" y="21503"/>
                  <a:pt x="5394" y="21546"/>
                </a:cubicBezTo>
                <a:cubicBezTo>
                  <a:pt x="5989" y="21589"/>
                  <a:pt x="6514" y="19251"/>
                  <a:pt x="6951" y="16103"/>
                </a:cubicBezTo>
                <a:cubicBezTo>
                  <a:pt x="7315" y="13474"/>
                  <a:pt x="7642" y="10290"/>
                  <a:pt x="8151" y="10510"/>
                </a:cubicBezTo>
                <a:cubicBezTo>
                  <a:pt x="8586" y="10698"/>
                  <a:pt x="8850" y="13274"/>
                  <a:pt x="9155" y="15516"/>
                </a:cubicBezTo>
                <a:cubicBezTo>
                  <a:pt x="9612" y="18868"/>
                  <a:pt x="10155" y="21445"/>
                  <a:pt x="10783" y="21411"/>
                </a:cubicBezTo>
                <a:cubicBezTo>
                  <a:pt x="11376" y="21379"/>
                  <a:pt x="11893" y="19026"/>
                  <a:pt x="12331" y="15952"/>
                </a:cubicBezTo>
                <a:cubicBezTo>
                  <a:pt x="12676" y="13538"/>
                  <a:pt x="12989" y="10674"/>
                  <a:pt x="13462" y="10678"/>
                </a:cubicBezTo>
                <a:cubicBezTo>
                  <a:pt x="13934" y="10682"/>
                  <a:pt x="14228" y="13375"/>
                  <a:pt x="14571" y="15650"/>
                </a:cubicBezTo>
                <a:cubicBezTo>
                  <a:pt x="15031" y="18694"/>
                  <a:pt x="15577" y="20913"/>
                  <a:pt x="16175" y="21092"/>
                </a:cubicBezTo>
                <a:cubicBezTo>
                  <a:pt x="16724" y="21257"/>
                  <a:pt x="17221" y="19745"/>
                  <a:pt x="17625" y="16994"/>
                </a:cubicBezTo>
                <a:cubicBezTo>
                  <a:pt x="18020" y="14298"/>
                  <a:pt x="18357" y="10418"/>
                  <a:pt x="18890" y="10611"/>
                </a:cubicBezTo>
                <a:cubicBezTo>
                  <a:pt x="19257" y="10744"/>
                  <a:pt x="19498" y="12548"/>
                  <a:pt x="19749" y="14357"/>
                </a:cubicBezTo>
                <a:cubicBezTo>
                  <a:pt x="20023" y="16329"/>
                  <a:pt x="20321" y="18318"/>
                  <a:pt x="20649" y="19564"/>
                </a:cubicBezTo>
                <a:cubicBezTo>
                  <a:pt x="20943" y="20683"/>
                  <a:pt x="21270" y="21255"/>
                  <a:pt x="21600" y="21226"/>
                </a:cubicBezTo>
                <a:lnTo>
                  <a:pt x="21600" y="10645"/>
                </a:lnTo>
                <a:cubicBezTo>
                  <a:pt x="21368" y="10427"/>
                  <a:pt x="21145" y="9819"/>
                  <a:pt x="20947" y="8864"/>
                </a:cubicBezTo>
                <a:cubicBezTo>
                  <a:pt x="20653" y="7436"/>
                  <a:pt x="20424" y="5234"/>
                  <a:pt x="20144" y="3590"/>
                </a:cubicBezTo>
                <a:cubicBezTo>
                  <a:pt x="19821" y="1701"/>
                  <a:pt x="19444" y="583"/>
                  <a:pt x="19026" y="365"/>
                </a:cubicBezTo>
                <a:cubicBezTo>
                  <a:pt x="18438" y="58"/>
                  <a:pt x="17893" y="1677"/>
                  <a:pt x="17449" y="4614"/>
                </a:cubicBezTo>
                <a:cubicBezTo>
                  <a:pt x="17055" y="7216"/>
                  <a:pt x="16744" y="10802"/>
                  <a:pt x="16215" y="10779"/>
                </a:cubicBezTo>
                <a:cubicBezTo>
                  <a:pt x="15725" y="10757"/>
                  <a:pt x="15438" y="7775"/>
                  <a:pt x="15084" y="5387"/>
                </a:cubicBezTo>
                <a:cubicBezTo>
                  <a:pt x="14650" y="2464"/>
                  <a:pt x="14129" y="503"/>
                  <a:pt x="13558" y="348"/>
                </a:cubicBezTo>
                <a:cubicBezTo>
                  <a:pt x="12930" y="177"/>
                  <a:pt x="12343" y="2187"/>
                  <a:pt x="11868" y="5387"/>
                </a:cubicBezTo>
                <a:cubicBezTo>
                  <a:pt x="11533" y="7643"/>
                  <a:pt x="11248" y="10472"/>
                  <a:pt x="10792" y="10611"/>
                </a:cubicBezTo>
                <a:cubicBezTo>
                  <a:pt x="10316" y="10755"/>
                  <a:pt x="10017" y="8094"/>
                  <a:pt x="9676" y="5757"/>
                </a:cubicBezTo>
                <a:cubicBezTo>
                  <a:pt x="9246" y="2804"/>
                  <a:pt x="8753" y="399"/>
                  <a:pt x="8187" y="46"/>
                </a:cubicBezTo>
                <a:cubicBezTo>
                  <a:pt x="8110" y="-2"/>
                  <a:pt x="8036" y="-11"/>
                  <a:pt x="7962" y="12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25400" lIns="25400" spcFirstLastPara="1" rIns="25400" wrap="square" tIns="254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Helvetica Neue"/>
              <a:buNone/>
            </a:pPr>
            <a:r>
              <a:t/>
            </a:r>
            <a:endParaRPr b="0" i="0" sz="1600" u="none" cap="none" strike="noStrike">
              <a:solidFill>
                <a:srgbClr val="000000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288" name="Google Shape;288;p10"/>
          <p:cNvSpPr/>
          <p:nvPr/>
        </p:nvSpPr>
        <p:spPr>
          <a:xfrm>
            <a:off x="1304789" y="2022576"/>
            <a:ext cx="440871" cy="360000"/>
          </a:xfrm>
          <a:custGeom>
            <a:rect b="b" l="l" r="r" t="t"/>
            <a:pathLst>
              <a:path extrusionOk="0" h="152" w="186">
                <a:moveTo>
                  <a:pt x="126" y="115"/>
                </a:moveTo>
                <a:cubicBezTo>
                  <a:pt x="126" y="115"/>
                  <a:pt x="111" y="111"/>
                  <a:pt x="111" y="95"/>
                </a:cubicBezTo>
                <a:cubicBezTo>
                  <a:pt x="111" y="81"/>
                  <a:pt x="117" y="76"/>
                  <a:pt x="120" y="73"/>
                </a:cubicBezTo>
                <a:cubicBezTo>
                  <a:pt x="120" y="73"/>
                  <a:pt x="125" y="69"/>
                  <a:pt x="122" y="55"/>
                </a:cubicBezTo>
                <a:cubicBezTo>
                  <a:pt x="127" y="47"/>
                  <a:pt x="129" y="35"/>
                  <a:pt x="122" y="19"/>
                </a:cubicBezTo>
                <a:cubicBezTo>
                  <a:pt x="118" y="10"/>
                  <a:pt x="115" y="5"/>
                  <a:pt x="110" y="3"/>
                </a:cubicBezTo>
                <a:cubicBezTo>
                  <a:pt x="106" y="0"/>
                  <a:pt x="102" y="0"/>
                  <a:pt x="98" y="0"/>
                </a:cubicBezTo>
                <a:cubicBezTo>
                  <a:pt x="90" y="0"/>
                  <a:pt x="83" y="2"/>
                  <a:pt x="80" y="4"/>
                </a:cubicBezTo>
                <a:cubicBezTo>
                  <a:pt x="72" y="8"/>
                  <a:pt x="66" y="12"/>
                  <a:pt x="61" y="25"/>
                </a:cubicBezTo>
                <a:cubicBezTo>
                  <a:pt x="56" y="36"/>
                  <a:pt x="62" y="48"/>
                  <a:pt x="64" y="54"/>
                </a:cubicBezTo>
                <a:cubicBezTo>
                  <a:pt x="61" y="68"/>
                  <a:pt x="66" y="73"/>
                  <a:pt x="66" y="73"/>
                </a:cubicBezTo>
                <a:cubicBezTo>
                  <a:pt x="68" y="76"/>
                  <a:pt x="74" y="81"/>
                  <a:pt x="74" y="95"/>
                </a:cubicBezTo>
                <a:cubicBezTo>
                  <a:pt x="74" y="111"/>
                  <a:pt x="59" y="115"/>
                  <a:pt x="59" y="115"/>
                </a:cubicBezTo>
                <a:cubicBezTo>
                  <a:pt x="50" y="118"/>
                  <a:pt x="29" y="125"/>
                  <a:pt x="29" y="147"/>
                </a:cubicBezTo>
                <a:cubicBezTo>
                  <a:pt x="29" y="147"/>
                  <a:pt x="29" y="152"/>
                  <a:pt x="34" y="152"/>
                </a:cubicBezTo>
                <a:cubicBezTo>
                  <a:pt x="152" y="152"/>
                  <a:pt x="152" y="152"/>
                  <a:pt x="152" y="152"/>
                </a:cubicBezTo>
                <a:cubicBezTo>
                  <a:pt x="156" y="152"/>
                  <a:pt x="156" y="147"/>
                  <a:pt x="156" y="147"/>
                </a:cubicBezTo>
                <a:cubicBezTo>
                  <a:pt x="156" y="125"/>
                  <a:pt x="136" y="118"/>
                  <a:pt x="126" y="115"/>
                </a:cubicBezTo>
                <a:close/>
                <a:moveTo>
                  <a:pt x="38" y="143"/>
                </a:moveTo>
                <a:cubicBezTo>
                  <a:pt x="40" y="131"/>
                  <a:pt x="51" y="127"/>
                  <a:pt x="61" y="123"/>
                </a:cubicBezTo>
                <a:cubicBezTo>
                  <a:pt x="62" y="123"/>
                  <a:pt x="62" y="123"/>
                  <a:pt x="62" y="123"/>
                </a:cubicBezTo>
                <a:cubicBezTo>
                  <a:pt x="69" y="121"/>
                  <a:pt x="83" y="112"/>
                  <a:pt x="83" y="95"/>
                </a:cubicBezTo>
                <a:cubicBezTo>
                  <a:pt x="83" y="80"/>
                  <a:pt x="77" y="73"/>
                  <a:pt x="73" y="69"/>
                </a:cubicBezTo>
                <a:cubicBezTo>
                  <a:pt x="73" y="69"/>
                  <a:pt x="72" y="68"/>
                  <a:pt x="72" y="68"/>
                </a:cubicBezTo>
                <a:cubicBezTo>
                  <a:pt x="72" y="67"/>
                  <a:pt x="71" y="64"/>
                  <a:pt x="73" y="56"/>
                </a:cubicBezTo>
                <a:cubicBezTo>
                  <a:pt x="73" y="53"/>
                  <a:pt x="72" y="51"/>
                  <a:pt x="72" y="51"/>
                </a:cubicBezTo>
                <a:cubicBezTo>
                  <a:pt x="70" y="45"/>
                  <a:pt x="65" y="36"/>
                  <a:pt x="69" y="28"/>
                </a:cubicBezTo>
                <a:cubicBezTo>
                  <a:pt x="73" y="17"/>
                  <a:pt x="77" y="15"/>
                  <a:pt x="84" y="12"/>
                </a:cubicBezTo>
                <a:cubicBezTo>
                  <a:pt x="84" y="12"/>
                  <a:pt x="84" y="12"/>
                  <a:pt x="85" y="11"/>
                </a:cubicBezTo>
                <a:cubicBezTo>
                  <a:pt x="86" y="10"/>
                  <a:pt x="92" y="8"/>
                  <a:pt x="98" y="8"/>
                </a:cubicBezTo>
                <a:cubicBezTo>
                  <a:pt x="101" y="8"/>
                  <a:pt x="104" y="9"/>
                  <a:pt x="106" y="10"/>
                </a:cubicBezTo>
                <a:cubicBezTo>
                  <a:pt x="108" y="11"/>
                  <a:pt x="111" y="14"/>
                  <a:pt x="114" y="23"/>
                </a:cubicBezTo>
                <a:cubicBezTo>
                  <a:pt x="121" y="38"/>
                  <a:pt x="117" y="47"/>
                  <a:pt x="115" y="50"/>
                </a:cubicBezTo>
                <a:cubicBezTo>
                  <a:pt x="113" y="52"/>
                  <a:pt x="113" y="54"/>
                  <a:pt x="113" y="57"/>
                </a:cubicBezTo>
                <a:cubicBezTo>
                  <a:pt x="115" y="64"/>
                  <a:pt x="114" y="67"/>
                  <a:pt x="114" y="67"/>
                </a:cubicBezTo>
                <a:cubicBezTo>
                  <a:pt x="114" y="67"/>
                  <a:pt x="113" y="69"/>
                  <a:pt x="112" y="69"/>
                </a:cubicBezTo>
                <a:cubicBezTo>
                  <a:pt x="109" y="73"/>
                  <a:pt x="103" y="80"/>
                  <a:pt x="103" y="95"/>
                </a:cubicBezTo>
                <a:cubicBezTo>
                  <a:pt x="103" y="112"/>
                  <a:pt x="116" y="121"/>
                  <a:pt x="124" y="123"/>
                </a:cubicBezTo>
                <a:cubicBezTo>
                  <a:pt x="124" y="123"/>
                  <a:pt x="124" y="123"/>
                  <a:pt x="124" y="123"/>
                </a:cubicBezTo>
                <a:cubicBezTo>
                  <a:pt x="135" y="127"/>
                  <a:pt x="145" y="131"/>
                  <a:pt x="147" y="143"/>
                </a:cubicBezTo>
                <a:lnTo>
                  <a:pt x="38" y="143"/>
                </a:lnTo>
                <a:close/>
                <a:moveTo>
                  <a:pt x="20" y="113"/>
                </a:moveTo>
                <a:cubicBezTo>
                  <a:pt x="26" y="112"/>
                  <a:pt x="36" y="105"/>
                  <a:pt x="36" y="91"/>
                </a:cubicBezTo>
                <a:cubicBezTo>
                  <a:pt x="36" y="78"/>
                  <a:pt x="32" y="72"/>
                  <a:pt x="29" y="69"/>
                </a:cubicBezTo>
                <a:cubicBezTo>
                  <a:pt x="29" y="69"/>
                  <a:pt x="29" y="69"/>
                  <a:pt x="29" y="69"/>
                </a:cubicBezTo>
                <a:cubicBezTo>
                  <a:pt x="29" y="69"/>
                  <a:pt x="29" y="69"/>
                  <a:pt x="29" y="68"/>
                </a:cubicBezTo>
                <a:cubicBezTo>
                  <a:pt x="29" y="68"/>
                  <a:pt x="28" y="66"/>
                  <a:pt x="29" y="61"/>
                </a:cubicBezTo>
                <a:cubicBezTo>
                  <a:pt x="30" y="59"/>
                  <a:pt x="29" y="57"/>
                  <a:pt x="29" y="55"/>
                </a:cubicBezTo>
                <a:cubicBezTo>
                  <a:pt x="27" y="52"/>
                  <a:pt x="24" y="45"/>
                  <a:pt x="26" y="39"/>
                </a:cubicBezTo>
                <a:cubicBezTo>
                  <a:pt x="30" y="30"/>
                  <a:pt x="31" y="30"/>
                  <a:pt x="35" y="28"/>
                </a:cubicBezTo>
                <a:cubicBezTo>
                  <a:pt x="36" y="28"/>
                  <a:pt x="36" y="27"/>
                  <a:pt x="37" y="27"/>
                </a:cubicBezTo>
                <a:cubicBezTo>
                  <a:pt x="38" y="27"/>
                  <a:pt x="42" y="25"/>
                  <a:pt x="46" y="25"/>
                </a:cubicBezTo>
                <a:cubicBezTo>
                  <a:pt x="48" y="25"/>
                  <a:pt x="50" y="25"/>
                  <a:pt x="52" y="26"/>
                </a:cubicBezTo>
                <a:cubicBezTo>
                  <a:pt x="52" y="25"/>
                  <a:pt x="52" y="23"/>
                  <a:pt x="53" y="22"/>
                </a:cubicBezTo>
                <a:cubicBezTo>
                  <a:pt x="53" y="20"/>
                  <a:pt x="54" y="19"/>
                  <a:pt x="55" y="18"/>
                </a:cubicBezTo>
                <a:cubicBezTo>
                  <a:pt x="52" y="17"/>
                  <a:pt x="49" y="17"/>
                  <a:pt x="46" y="17"/>
                </a:cubicBezTo>
                <a:cubicBezTo>
                  <a:pt x="40" y="17"/>
                  <a:pt x="34" y="19"/>
                  <a:pt x="32" y="20"/>
                </a:cubicBezTo>
                <a:cubicBezTo>
                  <a:pt x="25" y="23"/>
                  <a:pt x="22" y="26"/>
                  <a:pt x="18" y="36"/>
                </a:cubicBezTo>
                <a:cubicBezTo>
                  <a:pt x="15" y="45"/>
                  <a:pt x="19" y="54"/>
                  <a:pt x="21" y="59"/>
                </a:cubicBezTo>
                <a:cubicBezTo>
                  <a:pt x="18" y="70"/>
                  <a:pt x="22" y="74"/>
                  <a:pt x="22" y="74"/>
                </a:cubicBezTo>
                <a:cubicBezTo>
                  <a:pt x="24" y="76"/>
                  <a:pt x="27" y="80"/>
                  <a:pt x="27" y="91"/>
                </a:cubicBezTo>
                <a:cubicBezTo>
                  <a:pt x="27" y="103"/>
                  <a:pt x="18" y="105"/>
                  <a:pt x="18" y="105"/>
                </a:cubicBezTo>
                <a:cubicBezTo>
                  <a:pt x="10" y="108"/>
                  <a:pt x="0" y="114"/>
                  <a:pt x="0" y="130"/>
                </a:cubicBezTo>
                <a:cubicBezTo>
                  <a:pt x="0" y="130"/>
                  <a:pt x="0" y="135"/>
                  <a:pt x="4" y="135"/>
                </a:cubicBezTo>
                <a:cubicBezTo>
                  <a:pt x="23" y="135"/>
                  <a:pt x="23" y="135"/>
                  <a:pt x="23" y="135"/>
                </a:cubicBezTo>
                <a:cubicBezTo>
                  <a:pt x="24" y="132"/>
                  <a:pt x="25" y="129"/>
                  <a:pt x="27" y="126"/>
                </a:cubicBezTo>
                <a:cubicBezTo>
                  <a:pt x="9" y="126"/>
                  <a:pt x="9" y="126"/>
                  <a:pt x="9" y="126"/>
                </a:cubicBezTo>
                <a:cubicBezTo>
                  <a:pt x="10" y="118"/>
                  <a:pt x="15" y="115"/>
                  <a:pt x="20" y="113"/>
                </a:cubicBezTo>
                <a:close/>
                <a:moveTo>
                  <a:pt x="168" y="105"/>
                </a:moveTo>
                <a:cubicBezTo>
                  <a:pt x="168" y="105"/>
                  <a:pt x="158" y="103"/>
                  <a:pt x="158" y="91"/>
                </a:cubicBezTo>
                <a:cubicBezTo>
                  <a:pt x="158" y="80"/>
                  <a:pt x="161" y="76"/>
                  <a:pt x="163" y="74"/>
                </a:cubicBezTo>
                <a:cubicBezTo>
                  <a:pt x="163" y="74"/>
                  <a:pt x="167" y="70"/>
                  <a:pt x="164" y="59"/>
                </a:cubicBezTo>
                <a:cubicBezTo>
                  <a:pt x="167" y="54"/>
                  <a:pt x="171" y="45"/>
                  <a:pt x="167" y="36"/>
                </a:cubicBezTo>
                <a:cubicBezTo>
                  <a:pt x="163" y="26"/>
                  <a:pt x="160" y="23"/>
                  <a:pt x="153" y="20"/>
                </a:cubicBezTo>
                <a:cubicBezTo>
                  <a:pt x="151" y="19"/>
                  <a:pt x="145" y="17"/>
                  <a:pt x="139" y="17"/>
                </a:cubicBezTo>
                <a:cubicBezTo>
                  <a:pt x="136" y="17"/>
                  <a:pt x="133" y="17"/>
                  <a:pt x="131" y="18"/>
                </a:cubicBezTo>
                <a:cubicBezTo>
                  <a:pt x="132" y="21"/>
                  <a:pt x="133" y="24"/>
                  <a:pt x="133" y="26"/>
                </a:cubicBezTo>
                <a:cubicBezTo>
                  <a:pt x="133" y="26"/>
                  <a:pt x="134" y="26"/>
                  <a:pt x="134" y="26"/>
                </a:cubicBezTo>
                <a:cubicBezTo>
                  <a:pt x="135" y="25"/>
                  <a:pt x="137" y="25"/>
                  <a:pt x="139" y="25"/>
                </a:cubicBezTo>
                <a:cubicBezTo>
                  <a:pt x="144" y="25"/>
                  <a:pt x="148" y="27"/>
                  <a:pt x="149" y="27"/>
                </a:cubicBezTo>
                <a:cubicBezTo>
                  <a:pt x="149" y="27"/>
                  <a:pt x="150" y="28"/>
                  <a:pt x="150" y="28"/>
                </a:cubicBezTo>
                <a:cubicBezTo>
                  <a:pt x="154" y="30"/>
                  <a:pt x="156" y="30"/>
                  <a:pt x="159" y="39"/>
                </a:cubicBezTo>
                <a:cubicBezTo>
                  <a:pt x="162" y="45"/>
                  <a:pt x="159" y="52"/>
                  <a:pt x="157" y="55"/>
                </a:cubicBezTo>
                <a:cubicBezTo>
                  <a:pt x="156" y="57"/>
                  <a:pt x="156" y="59"/>
                  <a:pt x="156" y="61"/>
                </a:cubicBezTo>
                <a:cubicBezTo>
                  <a:pt x="157" y="66"/>
                  <a:pt x="157" y="68"/>
                  <a:pt x="157" y="68"/>
                </a:cubicBezTo>
                <a:cubicBezTo>
                  <a:pt x="157" y="69"/>
                  <a:pt x="157" y="69"/>
                  <a:pt x="157" y="69"/>
                </a:cubicBezTo>
                <a:cubicBezTo>
                  <a:pt x="156" y="69"/>
                  <a:pt x="156" y="69"/>
                  <a:pt x="156" y="69"/>
                </a:cubicBezTo>
                <a:cubicBezTo>
                  <a:pt x="154" y="72"/>
                  <a:pt x="150" y="78"/>
                  <a:pt x="150" y="91"/>
                </a:cubicBezTo>
                <a:cubicBezTo>
                  <a:pt x="150" y="105"/>
                  <a:pt x="160" y="112"/>
                  <a:pt x="165" y="113"/>
                </a:cubicBezTo>
                <a:cubicBezTo>
                  <a:pt x="171" y="115"/>
                  <a:pt x="176" y="118"/>
                  <a:pt x="177" y="126"/>
                </a:cubicBezTo>
                <a:cubicBezTo>
                  <a:pt x="159" y="126"/>
                  <a:pt x="159" y="126"/>
                  <a:pt x="159" y="126"/>
                </a:cubicBezTo>
                <a:cubicBezTo>
                  <a:pt x="160" y="129"/>
                  <a:pt x="162" y="132"/>
                  <a:pt x="163" y="135"/>
                </a:cubicBezTo>
                <a:cubicBezTo>
                  <a:pt x="181" y="135"/>
                  <a:pt x="181" y="135"/>
                  <a:pt x="181" y="135"/>
                </a:cubicBezTo>
                <a:cubicBezTo>
                  <a:pt x="186" y="135"/>
                  <a:pt x="186" y="130"/>
                  <a:pt x="186" y="130"/>
                </a:cubicBezTo>
                <a:cubicBezTo>
                  <a:pt x="186" y="114"/>
                  <a:pt x="175" y="108"/>
                  <a:pt x="168" y="105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50"/>
              <a:buFont typeface="Helvetica Neue"/>
              <a:buNone/>
            </a:pPr>
            <a:r>
              <a:t/>
            </a:r>
            <a:endParaRPr b="0" i="0" sz="1350" u="none" cap="none" strike="noStrike">
              <a:solidFill>
                <a:srgbClr val="000000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289" name="Google Shape;289;p10"/>
          <p:cNvSpPr/>
          <p:nvPr/>
        </p:nvSpPr>
        <p:spPr>
          <a:xfrm>
            <a:off x="3606554" y="2061266"/>
            <a:ext cx="398357" cy="396000"/>
          </a:xfrm>
          <a:custGeom>
            <a:rect b="b" l="l" r="r" t="t"/>
            <a:pathLst>
              <a:path extrusionOk="0" h="185" w="186">
                <a:moveTo>
                  <a:pt x="112" y="56"/>
                </a:moveTo>
                <a:cubicBezTo>
                  <a:pt x="109" y="54"/>
                  <a:pt x="107" y="53"/>
                  <a:pt x="104" y="52"/>
                </a:cubicBezTo>
                <a:cubicBezTo>
                  <a:pt x="101" y="51"/>
                  <a:pt x="98" y="50"/>
                  <a:pt x="94" y="50"/>
                </a:cubicBezTo>
                <a:cubicBezTo>
                  <a:pt x="90" y="50"/>
                  <a:pt x="86" y="51"/>
                  <a:pt x="83" y="52"/>
                </a:cubicBezTo>
                <a:cubicBezTo>
                  <a:pt x="79" y="54"/>
                  <a:pt x="76" y="55"/>
                  <a:pt x="74" y="58"/>
                </a:cubicBezTo>
                <a:cubicBezTo>
                  <a:pt x="72" y="60"/>
                  <a:pt x="70" y="63"/>
                  <a:pt x="69" y="67"/>
                </a:cubicBezTo>
                <a:cubicBezTo>
                  <a:pt x="67" y="70"/>
                  <a:pt x="67" y="74"/>
                  <a:pt x="67" y="78"/>
                </a:cubicBezTo>
                <a:cubicBezTo>
                  <a:pt x="67" y="79"/>
                  <a:pt x="67" y="79"/>
                  <a:pt x="67" y="79"/>
                </a:cubicBezTo>
                <a:cubicBezTo>
                  <a:pt x="76" y="79"/>
                  <a:pt x="76" y="79"/>
                  <a:pt x="76" y="79"/>
                </a:cubicBezTo>
                <a:cubicBezTo>
                  <a:pt x="76" y="78"/>
                  <a:pt x="76" y="78"/>
                  <a:pt x="76" y="78"/>
                </a:cubicBezTo>
                <a:cubicBezTo>
                  <a:pt x="76" y="75"/>
                  <a:pt x="76" y="72"/>
                  <a:pt x="77" y="70"/>
                </a:cubicBezTo>
                <a:cubicBezTo>
                  <a:pt x="78" y="68"/>
                  <a:pt x="79" y="66"/>
                  <a:pt x="81" y="64"/>
                </a:cubicBezTo>
                <a:cubicBezTo>
                  <a:pt x="82" y="62"/>
                  <a:pt x="84" y="61"/>
                  <a:pt x="86" y="60"/>
                </a:cubicBezTo>
                <a:cubicBezTo>
                  <a:pt x="88" y="59"/>
                  <a:pt x="91" y="58"/>
                  <a:pt x="94" y="58"/>
                </a:cubicBezTo>
                <a:cubicBezTo>
                  <a:pt x="96" y="58"/>
                  <a:pt x="98" y="59"/>
                  <a:pt x="100" y="59"/>
                </a:cubicBezTo>
                <a:cubicBezTo>
                  <a:pt x="102" y="60"/>
                  <a:pt x="104" y="61"/>
                  <a:pt x="105" y="62"/>
                </a:cubicBezTo>
                <a:cubicBezTo>
                  <a:pt x="106" y="63"/>
                  <a:pt x="107" y="65"/>
                  <a:pt x="108" y="67"/>
                </a:cubicBezTo>
                <a:cubicBezTo>
                  <a:pt x="109" y="68"/>
                  <a:pt x="110" y="70"/>
                  <a:pt x="110" y="72"/>
                </a:cubicBezTo>
                <a:cubicBezTo>
                  <a:pt x="110" y="75"/>
                  <a:pt x="109" y="78"/>
                  <a:pt x="108" y="80"/>
                </a:cubicBezTo>
                <a:cubicBezTo>
                  <a:pt x="106" y="82"/>
                  <a:pt x="104" y="84"/>
                  <a:pt x="102" y="86"/>
                </a:cubicBezTo>
                <a:cubicBezTo>
                  <a:pt x="100" y="88"/>
                  <a:pt x="98" y="90"/>
                  <a:pt x="96" y="92"/>
                </a:cubicBezTo>
                <a:cubicBezTo>
                  <a:pt x="94" y="94"/>
                  <a:pt x="93" y="96"/>
                  <a:pt x="92" y="98"/>
                </a:cubicBezTo>
                <a:cubicBezTo>
                  <a:pt x="90" y="100"/>
                  <a:pt x="90" y="102"/>
                  <a:pt x="89" y="104"/>
                </a:cubicBezTo>
                <a:cubicBezTo>
                  <a:pt x="89" y="107"/>
                  <a:pt x="88" y="110"/>
                  <a:pt x="89" y="113"/>
                </a:cubicBezTo>
                <a:cubicBezTo>
                  <a:pt x="89" y="114"/>
                  <a:pt x="89" y="114"/>
                  <a:pt x="89" y="114"/>
                </a:cubicBezTo>
                <a:cubicBezTo>
                  <a:pt x="98" y="114"/>
                  <a:pt x="98" y="114"/>
                  <a:pt x="98" y="114"/>
                </a:cubicBezTo>
                <a:cubicBezTo>
                  <a:pt x="98" y="113"/>
                  <a:pt x="98" y="113"/>
                  <a:pt x="98" y="113"/>
                </a:cubicBezTo>
                <a:cubicBezTo>
                  <a:pt x="98" y="110"/>
                  <a:pt x="98" y="107"/>
                  <a:pt x="98" y="106"/>
                </a:cubicBezTo>
                <a:cubicBezTo>
                  <a:pt x="99" y="104"/>
                  <a:pt x="99" y="102"/>
                  <a:pt x="100" y="101"/>
                </a:cubicBezTo>
                <a:cubicBezTo>
                  <a:pt x="100" y="100"/>
                  <a:pt x="101" y="99"/>
                  <a:pt x="103" y="98"/>
                </a:cubicBezTo>
                <a:cubicBezTo>
                  <a:pt x="104" y="96"/>
                  <a:pt x="106" y="94"/>
                  <a:pt x="108" y="92"/>
                </a:cubicBezTo>
                <a:cubicBezTo>
                  <a:pt x="111" y="89"/>
                  <a:pt x="114" y="86"/>
                  <a:pt x="116" y="83"/>
                </a:cubicBezTo>
                <a:cubicBezTo>
                  <a:pt x="118" y="80"/>
                  <a:pt x="119" y="77"/>
                  <a:pt x="119" y="72"/>
                </a:cubicBezTo>
                <a:cubicBezTo>
                  <a:pt x="119" y="69"/>
                  <a:pt x="118" y="66"/>
                  <a:pt x="117" y="63"/>
                </a:cubicBezTo>
                <a:cubicBezTo>
                  <a:pt x="116" y="60"/>
                  <a:pt x="114" y="58"/>
                  <a:pt x="112" y="56"/>
                </a:cubicBezTo>
                <a:close/>
                <a:moveTo>
                  <a:pt x="87" y="135"/>
                </a:moveTo>
                <a:cubicBezTo>
                  <a:pt x="99" y="135"/>
                  <a:pt x="99" y="135"/>
                  <a:pt x="99" y="135"/>
                </a:cubicBezTo>
                <a:cubicBezTo>
                  <a:pt x="99" y="121"/>
                  <a:pt x="99" y="121"/>
                  <a:pt x="99" y="121"/>
                </a:cubicBezTo>
                <a:cubicBezTo>
                  <a:pt x="87" y="121"/>
                  <a:pt x="87" y="121"/>
                  <a:pt x="87" y="121"/>
                </a:cubicBezTo>
                <a:lnTo>
                  <a:pt x="87" y="135"/>
                </a:lnTo>
                <a:close/>
                <a:moveTo>
                  <a:pt x="93" y="0"/>
                </a:moveTo>
                <a:cubicBezTo>
                  <a:pt x="41" y="0"/>
                  <a:pt x="0" y="41"/>
                  <a:pt x="0" y="92"/>
                </a:cubicBezTo>
                <a:cubicBezTo>
                  <a:pt x="0" y="144"/>
                  <a:pt x="41" y="185"/>
                  <a:pt x="93" y="185"/>
                </a:cubicBezTo>
                <a:cubicBezTo>
                  <a:pt x="144" y="185"/>
                  <a:pt x="186" y="144"/>
                  <a:pt x="186" y="92"/>
                </a:cubicBezTo>
                <a:cubicBezTo>
                  <a:pt x="186" y="41"/>
                  <a:pt x="144" y="0"/>
                  <a:pt x="93" y="0"/>
                </a:cubicBezTo>
                <a:close/>
                <a:moveTo>
                  <a:pt x="93" y="177"/>
                </a:moveTo>
                <a:cubicBezTo>
                  <a:pt x="46" y="177"/>
                  <a:pt x="8" y="139"/>
                  <a:pt x="8" y="92"/>
                </a:cubicBezTo>
                <a:cubicBezTo>
                  <a:pt x="8" y="46"/>
                  <a:pt x="46" y="8"/>
                  <a:pt x="93" y="8"/>
                </a:cubicBezTo>
                <a:cubicBezTo>
                  <a:pt x="139" y="8"/>
                  <a:pt x="177" y="46"/>
                  <a:pt x="177" y="92"/>
                </a:cubicBezTo>
                <a:cubicBezTo>
                  <a:pt x="177" y="139"/>
                  <a:pt x="139" y="177"/>
                  <a:pt x="93" y="177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50"/>
              <a:buFont typeface="Helvetica Neue"/>
              <a:buNone/>
            </a:pPr>
            <a:r>
              <a:t/>
            </a:r>
            <a:endParaRPr b="0" i="0" sz="1350" u="none" cap="none" strike="noStrike">
              <a:solidFill>
                <a:srgbClr val="000000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290" name="Google Shape;290;p10"/>
          <p:cNvSpPr/>
          <p:nvPr/>
        </p:nvSpPr>
        <p:spPr>
          <a:xfrm>
            <a:off x="8238304" y="2089401"/>
            <a:ext cx="295906" cy="360000"/>
          </a:xfrm>
          <a:custGeom>
            <a:rect b="b" l="l" r="r" t="t"/>
            <a:pathLst>
              <a:path extrusionOk="0" h="185" w="152">
                <a:moveTo>
                  <a:pt x="152" y="25"/>
                </a:moveTo>
                <a:cubicBezTo>
                  <a:pt x="152" y="11"/>
                  <a:pt x="118" y="0"/>
                  <a:pt x="76" y="0"/>
                </a:cubicBezTo>
                <a:cubicBezTo>
                  <a:pt x="34" y="0"/>
                  <a:pt x="0" y="11"/>
                  <a:pt x="0" y="25"/>
                </a:cubicBezTo>
                <a:cubicBezTo>
                  <a:pt x="0" y="59"/>
                  <a:pt x="0" y="59"/>
                  <a:pt x="0" y="59"/>
                </a:cubicBezTo>
                <a:cubicBezTo>
                  <a:pt x="0" y="62"/>
                  <a:pt x="1" y="64"/>
                  <a:pt x="4" y="67"/>
                </a:cubicBezTo>
                <a:cubicBezTo>
                  <a:pt x="1" y="70"/>
                  <a:pt x="0" y="73"/>
                  <a:pt x="0" y="75"/>
                </a:cubicBezTo>
                <a:cubicBezTo>
                  <a:pt x="0" y="109"/>
                  <a:pt x="0" y="109"/>
                  <a:pt x="0" y="109"/>
                </a:cubicBezTo>
                <a:cubicBezTo>
                  <a:pt x="0" y="112"/>
                  <a:pt x="1" y="115"/>
                  <a:pt x="4" y="118"/>
                </a:cubicBezTo>
                <a:cubicBezTo>
                  <a:pt x="1" y="120"/>
                  <a:pt x="0" y="123"/>
                  <a:pt x="0" y="126"/>
                </a:cubicBezTo>
                <a:cubicBezTo>
                  <a:pt x="0" y="160"/>
                  <a:pt x="0" y="160"/>
                  <a:pt x="0" y="160"/>
                </a:cubicBezTo>
                <a:cubicBezTo>
                  <a:pt x="0" y="174"/>
                  <a:pt x="34" y="185"/>
                  <a:pt x="76" y="185"/>
                </a:cubicBezTo>
                <a:cubicBezTo>
                  <a:pt x="118" y="185"/>
                  <a:pt x="152" y="174"/>
                  <a:pt x="152" y="160"/>
                </a:cubicBezTo>
                <a:cubicBezTo>
                  <a:pt x="152" y="126"/>
                  <a:pt x="152" y="126"/>
                  <a:pt x="152" y="126"/>
                </a:cubicBezTo>
                <a:cubicBezTo>
                  <a:pt x="152" y="123"/>
                  <a:pt x="150" y="120"/>
                  <a:pt x="147" y="118"/>
                </a:cubicBezTo>
                <a:cubicBezTo>
                  <a:pt x="150" y="115"/>
                  <a:pt x="152" y="112"/>
                  <a:pt x="152" y="109"/>
                </a:cubicBezTo>
                <a:cubicBezTo>
                  <a:pt x="152" y="75"/>
                  <a:pt x="152" y="75"/>
                  <a:pt x="152" y="75"/>
                </a:cubicBezTo>
                <a:cubicBezTo>
                  <a:pt x="152" y="73"/>
                  <a:pt x="150" y="70"/>
                  <a:pt x="147" y="67"/>
                </a:cubicBezTo>
                <a:cubicBezTo>
                  <a:pt x="150" y="64"/>
                  <a:pt x="152" y="62"/>
                  <a:pt x="152" y="59"/>
                </a:cubicBezTo>
                <a:lnTo>
                  <a:pt x="152" y="25"/>
                </a:lnTo>
                <a:close/>
                <a:moveTo>
                  <a:pt x="143" y="160"/>
                </a:moveTo>
                <a:cubicBezTo>
                  <a:pt x="143" y="169"/>
                  <a:pt x="113" y="177"/>
                  <a:pt x="76" y="177"/>
                </a:cubicBezTo>
                <a:cubicBezTo>
                  <a:pt x="38" y="177"/>
                  <a:pt x="8" y="169"/>
                  <a:pt x="8" y="160"/>
                </a:cubicBezTo>
                <a:cubicBezTo>
                  <a:pt x="8" y="138"/>
                  <a:pt x="8" y="138"/>
                  <a:pt x="8" y="138"/>
                </a:cubicBezTo>
                <a:cubicBezTo>
                  <a:pt x="21" y="146"/>
                  <a:pt x="46" y="151"/>
                  <a:pt x="76" y="151"/>
                </a:cubicBezTo>
                <a:cubicBezTo>
                  <a:pt x="105" y="151"/>
                  <a:pt x="130" y="146"/>
                  <a:pt x="143" y="138"/>
                </a:cubicBezTo>
                <a:lnTo>
                  <a:pt x="143" y="160"/>
                </a:lnTo>
                <a:close/>
                <a:moveTo>
                  <a:pt x="76" y="143"/>
                </a:moveTo>
                <a:cubicBezTo>
                  <a:pt x="38" y="143"/>
                  <a:pt x="8" y="135"/>
                  <a:pt x="8" y="126"/>
                </a:cubicBezTo>
                <a:cubicBezTo>
                  <a:pt x="8" y="125"/>
                  <a:pt x="9" y="123"/>
                  <a:pt x="10" y="122"/>
                </a:cubicBezTo>
                <a:cubicBezTo>
                  <a:pt x="23" y="130"/>
                  <a:pt x="48" y="135"/>
                  <a:pt x="76" y="135"/>
                </a:cubicBezTo>
                <a:cubicBezTo>
                  <a:pt x="103" y="135"/>
                  <a:pt x="128" y="130"/>
                  <a:pt x="141" y="122"/>
                </a:cubicBezTo>
                <a:cubicBezTo>
                  <a:pt x="142" y="123"/>
                  <a:pt x="143" y="125"/>
                  <a:pt x="143" y="126"/>
                </a:cubicBezTo>
                <a:cubicBezTo>
                  <a:pt x="143" y="135"/>
                  <a:pt x="113" y="143"/>
                  <a:pt x="76" y="143"/>
                </a:cubicBezTo>
                <a:close/>
                <a:moveTo>
                  <a:pt x="143" y="109"/>
                </a:moveTo>
                <a:cubicBezTo>
                  <a:pt x="143" y="119"/>
                  <a:pt x="113" y="126"/>
                  <a:pt x="76" y="126"/>
                </a:cubicBezTo>
                <a:cubicBezTo>
                  <a:pt x="38" y="126"/>
                  <a:pt x="8" y="119"/>
                  <a:pt x="8" y="109"/>
                </a:cubicBezTo>
                <a:cubicBezTo>
                  <a:pt x="8" y="87"/>
                  <a:pt x="8" y="87"/>
                  <a:pt x="8" y="87"/>
                </a:cubicBezTo>
                <a:cubicBezTo>
                  <a:pt x="21" y="95"/>
                  <a:pt x="46" y="101"/>
                  <a:pt x="76" y="101"/>
                </a:cubicBezTo>
                <a:cubicBezTo>
                  <a:pt x="105" y="101"/>
                  <a:pt x="130" y="95"/>
                  <a:pt x="143" y="87"/>
                </a:cubicBezTo>
                <a:lnTo>
                  <a:pt x="143" y="109"/>
                </a:lnTo>
                <a:close/>
                <a:moveTo>
                  <a:pt x="76" y="92"/>
                </a:moveTo>
                <a:cubicBezTo>
                  <a:pt x="38" y="92"/>
                  <a:pt x="8" y="85"/>
                  <a:pt x="8" y="75"/>
                </a:cubicBezTo>
                <a:cubicBezTo>
                  <a:pt x="8" y="74"/>
                  <a:pt x="9" y="73"/>
                  <a:pt x="10" y="71"/>
                </a:cubicBezTo>
                <a:cubicBezTo>
                  <a:pt x="23" y="79"/>
                  <a:pt x="48" y="84"/>
                  <a:pt x="76" y="84"/>
                </a:cubicBezTo>
                <a:cubicBezTo>
                  <a:pt x="103" y="84"/>
                  <a:pt x="128" y="79"/>
                  <a:pt x="141" y="71"/>
                </a:cubicBezTo>
                <a:cubicBezTo>
                  <a:pt x="142" y="73"/>
                  <a:pt x="143" y="74"/>
                  <a:pt x="143" y="75"/>
                </a:cubicBezTo>
                <a:cubicBezTo>
                  <a:pt x="143" y="85"/>
                  <a:pt x="113" y="92"/>
                  <a:pt x="76" y="92"/>
                </a:cubicBezTo>
                <a:close/>
                <a:moveTo>
                  <a:pt x="143" y="59"/>
                </a:moveTo>
                <a:cubicBezTo>
                  <a:pt x="143" y="68"/>
                  <a:pt x="113" y="75"/>
                  <a:pt x="76" y="75"/>
                </a:cubicBezTo>
                <a:cubicBezTo>
                  <a:pt x="38" y="75"/>
                  <a:pt x="8" y="68"/>
                  <a:pt x="8" y="59"/>
                </a:cubicBezTo>
                <a:cubicBezTo>
                  <a:pt x="8" y="36"/>
                  <a:pt x="8" y="36"/>
                  <a:pt x="8" y="36"/>
                </a:cubicBezTo>
                <a:cubicBezTo>
                  <a:pt x="21" y="45"/>
                  <a:pt x="46" y="50"/>
                  <a:pt x="76" y="50"/>
                </a:cubicBezTo>
                <a:cubicBezTo>
                  <a:pt x="105" y="50"/>
                  <a:pt x="130" y="45"/>
                  <a:pt x="143" y="36"/>
                </a:cubicBezTo>
                <a:lnTo>
                  <a:pt x="143" y="59"/>
                </a:lnTo>
                <a:close/>
                <a:moveTo>
                  <a:pt x="76" y="42"/>
                </a:moveTo>
                <a:cubicBezTo>
                  <a:pt x="38" y="42"/>
                  <a:pt x="8" y="34"/>
                  <a:pt x="8" y="25"/>
                </a:cubicBezTo>
                <a:cubicBezTo>
                  <a:pt x="8" y="16"/>
                  <a:pt x="38" y="8"/>
                  <a:pt x="76" y="8"/>
                </a:cubicBezTo>
                <a:cubicBezTo>
                  <a:pt x="113" y="8"/>
                  <a:pt x="143" y="16"/>
                  <a:pt x="143" y="25"/>
                </a:cubicBezTo>
                <a:cubicBezTo>
                  <a:pt x="143" y="34"/>
                  <a:pt x="113" y="42"/>
                  <a:pt x="76" y="42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50"/>
              <a:buFont typeface="Helvetica Neue"/>
              <a:buNone/>
            </a:pPr>
            <a:r>
              <a:t/>
            </a:r>
            <a:endParaRPr b="0" i="0" sz="1350" u="none" cap="none" strike="noStrike">
              <a:solidFill>
                <a:srgbClr val="000000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291" name="Google Shape;291;p10"/>
          <p:cNvSpPr/>
          <p:nvPr/>
        </p:nvSpPr>
        <p:spPr>
          <a:xfrm>
            <a:off x="10478520" y="2129695"/>
            <a:ext cx="396000" cy="325496"/>
          </a:xfrm>
          <a:custGeom>
            <a:rect b="b" l="l" r="r" t="t"/>
            <a:pathLst>
              <a:path extrusionOk="0" h="152" w="185">
                <a:moveTo>
                  <a:pt x="29" y="93"/>
                </a:moveTo>
                <a:cubicBezTo>
                  <a:pt x="4" y="93"/>
                  <a:pt x="4" y="93"/>
                  <a:pt x="4" y="93"/>
                </a:cubicBezTo>
                <a:cubicBezTo>
                  <a:pt x="1" y="93"/>
                  <a:pt x="0" y="95"/>
                  <a:pt x="0" y="97"/>
                </a:cubicBezTo>
                <a:cubicBezTo>
                  <a:pt x="0" y="148"/>
                  <a:pt x="0" y="148"/>
                  <a:pt x="0" y="148"/>
                </a:cubicBezTo>
                <a:cubicBezTo>
                  <a:pt x="0" y="150"/>
                  <a:pt x="1" y="152"/>
                  <a:pt x="4" y="152"/>
                </a:cubicBezTo>
                <a:cubicBezTo>
                  <a:pt x="29" y="152"/>
                  <a:pt x="29" y="152"/>
                  <a:pt x="29" y="152"/>
                </a:cubicBezTo>
                <a:cubicBezTo>
                  <a:pt x="31" y="152"/>
                  <a:pt x="33" y="150"/>
                  <a:pt x="33" y="148"/>
                </a:cubicBezTo>
                <a:cubicBezTo>
                  <a:pt x="33" y="97"/>
                  <a:pt x="33" y="97"/>
                  <a:pt x="33" y="97"/>
                </a:cubicBezTo>
                <a:cubicBezTo>
                  <a:pt x="33" y="95"/>
                  <a:pt x="31" y="93"/>
                  <a:pt x="29" y="93"/>
                </a:cubicBezTo>
                <a:close/>
                <a:moveTo>
                  <a:pt x="25" y="144"/>
                </a:moveTo>
                <a:cubicBezTo>
                  <a:pt x="8" y="144"/>
                  <a:pt x="8" y="144"/>
                  <a:pt x="8" y="144"/>
                </a:cubicBezTo>
                <a:cubicBezTo>
                  <a:pt x="8" y="101"/>
                  <a:pt x="8" y="101"/>
                  <a:pt x="8" y="101"/>
                </a:cubicBezTo>
                <a:cubicBezTo>
                  <a:pt x="25" y="101"/>
                  <a:pt x="25" y="101"/>
                  <a:pt x="25" y="101"/>
                </a:cubicBezTo>
                <a:lnTo>
                  <a:pt x="25" y="144"/>
                </a:lnTo>
                <a:close/>
                <a:moveTo>
                  <a:pt x="80" y="17"/>
                </a:moveTo>
                <a:cubicBezTo>
                  <a:pt x="54" y="17"/>
                  <a:pt x="54" y="17"/>
                  <a:pt x="54" y="17"/>
                </a:cubicBezTo>
                <a:cubicBezTo>
                  <a:pt x="52" y="17"/>
                  <a:pt x="50" y="19"/>
                  <a:pt x="50" y="21"/>
                </a:cubicBezTo>
                <a:cubicBezTo>
                  <a:pt x="50" y="148"/>
                  <a:pt x="50" y="148"/>
                  <a:pt x="50" y="148"/>
                </a:cubicBezTo>
                <a:cubicBezTo>
                  <a:pt x="50" y="150"/>
                  <a:pt x="52" y="152"/>
                  <a:pt x="54" y="152"/>
                </a:cubicBezTo>
                <a:cubicBezTo>
                  <a:pt x="80" y="152"/>
                  <a:pt x="80" y="152"/>
                  <a:pt x="80" y="152"/>
                </a:cubicBezTo>
                <a:cubicBezTo>
                  <a:pt x="82" y="152"/>
                  <a:pt x="84" y="150"/>
                  <a:pt x="84" y="148"/>
                </a:cubicBezTo>
                <a:cubicBezTo>
                  <a:pt x="84" y="21"/>
                  <a:pt x="84" y="21"/>
                  <a:pt x="84" y="21"/>
                </a:cubicBezTo>
                <a:cubicBezTo>
                  <a:pt x="84" y="19"/>
                  <a:pt x="82" y="17"/>
                  <a:pt x="80" y="17"/>
                </a:cubicBezTo>
                <a:close/>
                <a:moveTo>
                  <a:pt x="76" y="144"/>
                </a:moveTo>
                <a:cubicBezTo>
                  <a:pt x="59" y="144"/>
                  <a:pt x="59" y="144"/>
                  <a:pt x="59" y="144"/>
                </a:cubicBezTo>
                <a:cubicBezTo>
                  <a:pt x="59" y="25"/>
                  <a:pt x="59" y="25"/>
                  <a:pt x="59" y="25"/>
                </a:cubicBezTo>
                <a:cubicBezTo>
                  <a:pt x="76" y="25"/>
                  <a:pt x="76" y="25"/>
                  <a:pt x="76" y="25"/>
                </a:cubicBezTo>
                <a:lnTo>
                  <a:pt x="76" y="144"/>
                </a:lnTo>
                <a:close/>
                <a:moveTo>
                  <a:pt x="181" y="0"/>
                </a:moveTo>
                <a:cubicBezTo>
                  <a:pt x="156" y="0"/>
                  <a:pt x="156" y="0"/>
                  <a:pt x="156" y="0"/>
                </a:cubicBezTo>
                <a:cubicBezTo>
                  <a:pt x="153" y="0"/>
                  <a:pt x="151" y="2"/>
                  <a:pt x="151" y="4"/>
                </a:cubicBezTo>
                <a:cubicBezTo>
                  <a:pt x="151" y="148"/>
                  <a:pt x="151" y="148"/>
                  <a:pt x="151" y="148"/>
                </a:cubicBezTo>
                <a:cubicBezTo>
                  <a:pt x="151" y="150"/>
                  <a:pt x="153" y="152"/>
                  <a:pt x="156" y="152"/>
                </a:cubicBezTo>
                <a:cubicBezTo>
                  <a:pt x="181" y="152"/>
                  <a:pt x="181" y="152"/>
                  <a:pt x="181" y="152"/>
                </a:cubicBezTo>
                <a:cubicBezTo>
                  <a:pt x="183" y="152"/>
                  <a:pt x="185" y="150"/>
                  <a:pt x="185" y="148"/>
                </a:cubicBezTo>
                <a:cubicBezTo>
                  <a:pt x="185" y="4"/>
                  <a:pt x="185" y="4"/>
                  <a:pt x="185" y="4"/>
                </a:cubicBezTo>
                <a:cubicBezTo>
                  <a:pt x="185" y="2"/>
                  <a:pt x="183" y="0"/>
                  <a:pt x="181" y="0"/>
                </a:cubicBezTo>
                <a:close/>
                <a:moveTo>
                  <a:pt x="177" y="144"/>
                </a:moveTo>
                <a:cubicBezTo>
                  <a:pt x="160" y="144"/>
                  <a:pt x="160" y="144"/>
                  <a:pt x="160" y="144"/>
                </a:cubicBezTo>
                <a:cubicBezTo>
                  <a:pt x="160" y="9"/>
                  <a:pt x="160" y="9"/>
                  <a:pt x="160" y="9"/>
                </a:cubicBezTo>
                <a:cubicBezTo>
                  <a:pt x="177" y="9"/>
                  <a:pt x="177" y="9"/>
                  <a:pt x="177" y="9"/>
                </a:cubicBezTo>
                <a:lnTo>
                  <a:pt x="177" y="144"/>
                </a:lnTo>
                <a:close/>
                <a:moveTo>
                  <a:pt x="130" y="68"/>
                </a:moveTo>
                <a:cubicBezTo>
                  <a:pt x="105" y="68"/>
                  <a:pt x="105" y="68"/>
                  <a:pt x="105" y="68"/>
                </a:cubicBezTo>
                <a:cubicBezTo>
                  <a:pt x="103" y="68"/>
                  <a:pt x="101" y="70"/>
                  <a:pt x="101" y="72"/>
                </a:cubicBezTo>
                <a:cubicBezTo>
                  <a:pt x="101" y="148"/>
                  <a:pt x="101" y="148"/>
                  <a:pt x="101" y="148"/>
                </a:cubicBezTo>
                <a:cubicBezTo>
                  <a:pt x="101" y="150"/>
                  <a:pt x="103" y="152"/>
                  <a:pt x="105" y="152"/>
                </a:cubicBezTo>
                <a:cubicBezTo>
                  <a:pt x="130" y="152"/>
                  <a:pt x="130" y="152"/>
                  <a:pt x="130" y="152"/>
                </a:cubicBezTo>
                <a:cubicBezTo>
                  <a:pt x="133" y="152"/>
                  <a:pt x="135" y="150"/>
                  <a:pt x="135" y="148"/>
                </a:cubicBezTo>
                <a:cubicBezTo>
                  <a:pt x="135" y="72"/>
                  <a:pt x="135" y="72"/>
                  <a:pt x="135" y="72"/>
                </a:cubicBezTo>
                <a:cubicBezTo>
                  <a:pt x="135" y="70"/>
                  <a:pt x="133" y="68"/>
                  <a:pt x="130" y="68"/>
                </a:cubicBezTo>
                <a:close/>
                <a:moveTo>
                  <a:pt x="126" y="144"/>
                </a:moveTo>
                <a:cubicBezTo>
                  <a:pt x="109" y="144"/>
                  <a:pt x="109" y="144"/>
                  <a:pt x="109" y="144"/>
                </a:cubicBezTo>
                <a:cubicBezTo>
                  <a:pt x="109" y="76"/>
                  <a:pt x="109" y="76"/>
                  <a:pt x="109" y="76"/>
                </a:cubicBezTo>
                <a:cubicBezTo>
                  <a:pt x="126" y="76"/>
                  <a:pt x="126" y="76"/>
                  <a:pt x="126" y="76"/>
                </a:cubicBezTo>
                <a:lnTo>
                  <a:pt x="126" y="144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50"/>
              <a:buFont typeface="Helvetica Neue"/>
              <a:buNone/>
            </a:pPr>
            <a:r>
              <a:t/>
            </a:r>
            <a:endParaRPr b="0" i="0" sz="1350" u="none" cap="none" strike="noStrike">
              <a:solidFill>
                <a:srgbClr val="000000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292" name="Google Shape;292;p10"/>
          <p:cNvSpPr/>
          <p:nvPr/>
        </p:nvSpPr>
        <p:spPr>
          <a:xfrm>
            <a:off x="4996248" y="2061266"/>
            <a:ext cx="2199497" cy="3370698"/>
          </a:xfrm>
          <a:custGeom>
            <a:rect b="b" l="l" r="r" t="t"/>
            <a:pathLst>
              <a:path extrusionOk="0" h="21588" w="21575">
                <a:moveTo>
                  <a:pt x="7430" y="886"/>
                </a:moveTo>
                <a:cubicBezTo>
                  <a:pt x="7455" y="687"/>
                  <a:pt x="7375" y="490"/>
                  <a:pt x="7205" y="330"/>
                </a:cubicBezTo>
                <a:cubicBezTo>
                  <a:pt x="6984" y="122"/>
                  <a:pt x="6635" y="-1"/>
                  <a:pt x="6265" y="0"/>
                </a:cubicBezTo>
                <a:lnTo>
                  <a:pt x="1975" y="4"/>
                </a:lnTo>
                <a:cubicBezTo>
                  <a:pt x="1439" y="-2"/>
                  <a:pt x="923" y="148"/>
                  <a:pt x="549" y="418"/>
                </a:cubicBezTo>
                <a:cubicBezTo>
                  <a:pt x="187" y="679"/>
                  <a:pt x="-11" y="1032"/>
                  <a:pt x="0" y="1397"/>
                </a:cubicBezTo>
                <a:lnTo>
                  <a:pt x="1" y="20036"/>
                </a:lnTo>
                <a:cubicBezTo>
                  <a:pt x="-6" y="20235"/>
                  <a:pt x="31" y="20432"/>
                  <a:pt x="109" y="20619"/>
                </a:cubicBezTo>
                <a:cubicBezTo>
                  <a:pt x="185" y="20801"/>
                  <a:pt x="299" y="20978"/>
                  <a:pt x="471" y="21130"/>
                </a:cubicBezTo>
                <a:cubicBezTo>
                  <a:pt x="841" y="21457"/>
                  <a:pt x="1411" y="21587"/>
                  <a:pt x="2015" y="21588"/>
                </a:cubicBezTo>
                <a:lnTo>
                  <a:pt x="19580" y="21585"/>
                </a:lnTo>
                <a:cubicBezTo>
                  <a:pt x="20174" y="21595"/>
                  <a:pt x="20742" y="21415"/>
                  <a:pt x="21123" y="21096"/>
                </a:cubicBezTo>
                <a:cubicBezTo>
                  <a:pt x="21428" y="20841"/>
                  <a:pt x="21589" y="20516"/>
                  <a:pt x="21574" y="20183"/>
                </a:cubicBezTo>
                <a:lnTo>
                  <a:pt x="21564" y="1335"/>
                </a:lnTo>
                <a:cubicBezTo>
                  <a:pt x="21569" y="976"/>
                  <a:pt x="21364" y="631"/>
                  <a:pt x="20996" y="381"/>
                </a:cubicBezTo>
                <a:cubicBezTo>
                  <a:pt x="20626" y="128"/>
                  <a:pt x="20123" y="-5"/>
                  <a:pt x="19608" y="12"/>
                </a:cubicBezTo>
                <a:lnTo>
                  <a:pt x="15315" y="26"/>
                </a:lnTo>
                <a:cubicBezTo>
                  <a:pt x="15003" y="8"/>
                  <a:pt x="14696" y="85"/>
                  <a:pt x="14471" y="236"/>
                </a:cubicBezTo>
                <a:cubicBezTo>
                  <a:pt x="14260" y="378"/>
                  <a:pt x="14139" y="573"/>
                  <a:pt x="14135" y="777"/>
                </a:cubicBezTo>
                <a:lnTo>
                  <a:pt x="14124" y="1546"/>
                </a:lnTo>
                <a:cubicBezTo>
                  <a:pt x="14118" y="2820"/>
                  <a:pt x="12658" y="3857"/>
                  <a:pt x="10841" y="3876"/>
                </a:cubicBezTo>
                <a:cubicBezTo>
                  <a:pt x="9001" y="3895"/>
                  <a:pt x="7485" y="2867"/>
                  <a:pt x="7451" y="1576"/>
                </a:cubicBezTo>
                <a:lnTo>
                  <a:pt x="7430" y="886"/>
                </a:lnTo>
                <a:close/>
              </a:path>
            </a:pathLst>
          </a:custGeom>
          <a:solidFill>
            <a:schemeClr val="accent2"/>
          </a:solidFill>
          <a:ln cap="flat" cmpd="sng" w="22225">
            <a:solidFill>
              <a:schemeClr val="lt1"/>
            </a:solidFill>
            <a:prstDash val="solid"/>
            <a:miter lim="400000"/>
            <a:headEnd len="sm" w="sm" type="none"/>
            <a:tailEnd len="sm" w="sm" type="none"/>
          </a:ln>
        </p:spPr>
        <p:txBody>
          <a:bodyPr anchorCtr="0" anchor="ctr" bIns="25400" lIns="25400" spcFirstLastPara="1" rIns="25400" wrap="square" tIns="254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Helvetica Neue"/>
              <a:buNone/>
            </a:pPr>
            <a:r>
              <a:t/>
            </a:r>
            <a:endParaRPr b="0" i="0" sz="1600" u="none" cap="none" strike="noStrike">
              <a:solidFill>
                <a:srgbClr val="000000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293" name="Google Shape;293;p10"/>
          <p:cNvSpPr txBox="1"/>
          <p:nvPr/>
        </p:nvSpPr>
        <p:spPr>
          <a:xfrm>
            <a:off x="5223075" y="3474388"/>
            <a:ext cx="1765349" cy="611706"/>
          </a:xfrm>
          <a:prstGeom prst="rect">
            <a:avLst/>
          </a:prstGeom>
          <a:noFill/>
          <a:ln>
            <a:noFill/>
          </a:ln>
        </p:spPr>
        <p:txBody>
          <a:bodyPr anchorCtr="0" anchor="t" bIns="25400" lIns="25400" spcFirstLastPara="1" rIns="25400" wrap="square" tIns="25400">
            <a:spAutoFit/>
          </a:bodyPr>
          <a:lstStyle/>
          <a:p>
            <a:pPr indent="0" lvl="0" marL="0" marR="0" rtl="0" algn="ctr">
              <a:lnSpc>
                <a:spcPct val="16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Poppins"/>
              <a:buNone/>
            </a:pPr>
            <a:r>
              <a:rPr b="0" i="0" lang="en-US" sz="1200" u="none" cap="none" strike="noStrike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rPr>
              <a:t>The scope that our</a:t>
            </a:r>
            <a:endParaRPr/>
          </a:p>
          <a:p>
            <a:pPr indent="0" lvl="0" marL="0" marR="0" rtl="0" algn="ctr">
              <a:lnSpc>
                <a:spcPct val="16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Poppins"/>
              <a:buNone/>
            </a:pPr>
            <a:r>
              <a:rPr b="0" i="0" lang="en-US" sz="1200" u="none" cap="none" strike="noStrike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rPr>
              <a:t>product will address</a:t>
            </a:r>
            <a:endParaRPr b="0" i="0" sz="1200" u="none" cap="none" strike="noStrike">
              <a:solidFill>
                <a:schemeClr val="lt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grpSp>
        <p:nvGrpSpPr>
          <p:cNvPr id="294" name="Google Shape;294;p10"/>
          <p:cNvGrpSpPr/>
          <p:nvPr/>
        </p:nvGrpSpPr>
        <p:grpSpPr>
          <a:xfrm>
            <a:off x="5299953" y="4756585"/>
            <a:ext cx="1592089" cy="493426"/>
            <a:chOff x="5299953" y="4756585"/>
            <a:chExt cx="1592089" cy="493426"/>
          </a:xfrm>
        </p:grpSpPr>
        <p:sp>
          <p:nvSpPr>
            <p:cNvPr id="295" name="Google Shape;295;p10"/>
            <p:cNvSpPr/>
            <p:nvPr/>
          </p:nvSpPr>
          <p:spPr>
            <a:xfrm>
              <a:off x="5299953" y="4756585"/>
              <a:ext cx="1592089" cy="493426"/>
            </a:xfrm>
            <a:prstGeom prst="roundRect">
              <a:avLst>
                <a:gd fmla="val 16667" name="adj"/>
              </a:avLst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accent1"/>
                </a:buClr>
                <a:buSzPts val="1400"/>
                <a:buFont typeface="Helvetica Neue"/>
                <a:buNone/>
              </a:pPr>
              <a:r>
                <a:t/>
              </a:r>
              <a:endParaRPr b="1" i="0" sz="1400" u="none" cap="none" strike="noStrike">
                <a:solidFill>
                  <a:srgbClr val="F81400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296" name="Google Shape;296;p10"/>
            <p:cNvSpPr txBox="1"/>
            <p:nvPr/>
          </p:nvSpPr>
          <p:spPr>
            <a:xfrm flipH="1">
              <a:off x="5457628" y="4872773"/>
              <a:ext cx="1276735" cy="26674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25400" lIns="25400" spcFirstLastPara="1" rIns="25400" wrap="square" tIns="25400">
              <a:sp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51E2A"/>
                </a:buClr>
                <a:buSzPts val="1400"/>
                <a:buFont typeface="Poppins"/>
                <a:buNone/>
              </a:pPr>
              <a:r>
                <a:rPr b="1" i="0" lang="en-US" sz="1400" u="none" cap="none" strike="noStrike">
                  <a:solidFill>
                    <a:srgbClr val="051E2A"/>
                  </a:solidFill>
                  <a:latin typeface="Poppins"/>
                  <a:ea typeface="Poppins"/>
                  <a:cs typeface="Poppins"/>
                  <a:sym typeface="Poppins"/>
                </a:rPr>
                <a:t>SCOPE</a:t>
              </a:r>
              <a:endParaRPr b="1" i="0" sz="1400" u="none" cap="none" strike="noStrike">
                <a:solidFill>
                  <a:srgbClr val="051E2A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</p:grpSp>
      <p:sp>
        <p:nvSpPr>
          <p:cNvPr id="297" name="Google Shape;297;p10"/>
          <p:cNvSpPr/>
          <p:nvPr/>
        </p:nvSpPr>
        <p:spPr>
          <a:xfrm>
            <a:off x="5897521" y="2061266"/>
            <a:ext cx="396000" cy="396000"/>
          </a:xfrm>
          <a:custGeom>
            <a:rect b="b" l="l" r="r" t="t"/>
            <a:pathLst>
              <a:path extrusionOk="0" h="185" w="185">
                <a:moveTo>
                  <a:pt x="93" y="0"/>
                </a:moveTo>
                <a:cubicBezTo>
                  <a:pt x="41" y="0"/>
                  <a:pt x="0" y="41"/>
                  <a:pt x="0" y="93"/>
                </a:cubicBezTo>
                <a:cubicBezTo>
                  <a:pt x="0" y="144"/>
                  <a:pt x="41" y="185"/>
                  <a:pt x="93" y="185"/>
                </a:cubicBezTo>
                <a:cubicBezTo>
                  <a:pt x="144" y="185"/>
                  <a:pt x="185" y="144"/>
                  <a:pt x="185" y="93"/>
                </a:cubicBezTo>
                <a:cubicBezTo>
                  <a:pt x="185" y="41"/>
                  <a:pt x="144" y="0"/>
                  <a:pt x="93" y="0"/>
                </a:cubicBezTo>
                <a:close/>
                <a:moveTo>
                  <a:pt x="88" y="177"/>
                </a:moveTo>
                <a:cubicBezTo>
                  <a:pt x="45" y="175"/>
                  <a:pt x="11" y="140"/>
                  <a:pt x="8" y="97"/>
                </a:cubicBezTo>
                <a:cubicBezTo>
                  <a:pt x="26" y="97"/>
                  <a:pt x="26" y="97"/>
                  <a:pt x="26" y="97"/>
                </a:cubicBezTo>
                <a:cubicBezTo>
                  <a:pt x="27" y="101"/>
                  <a:pt x="31" y="104"/>
                  <a:pt x="35" y="105"/>
                </a:cubicBezTo>
                <a:cubicBezTo>
                  <a:pt x="40" y="130"/>
                  <a:pt x="62" y="150"/>
                  <a:pt x="88" y="151"/>
                </a:cubicBezTo>
                <a:lnTo>
                  <a:pt x="88" y="177"/>
                </a:lnTo>
                <a:close/>
                <a:moveTo>
                  <a:pt x="88" y="143"/>
                </a:moveTo>
                <a:cubicBezTo>
                  <a:pt x="66" y="141"/>
                  <a:pt x="48" y="125"/>
                  <a:pt x="43" y="104"/>
                </a:cubicBezTo>
                <a:cubicBezTo>
                  <a:pt x="46" y="102"/>
                  <a:pt x="48" y="100"/>
                  <a:pt x="50" y="97"/>
                </a:cubicBezTo>
                <a:cubicBezTo>
                  <a:pt x="72" y="97"/>
                  <a:pt x="72" y="97"/>
                  <a:pt x="72" y="97"/>
                </a:cubicBezTo>
                <a:cubicBezTo>
                  <a:pt x="74" y="105"/>
                  <a:pt x="80" y="112"/>
                  <a:pt x="88" y="113"/>
                </a:cubicBezTo>
                <a:lnTo>
                  <a:pt x="88" y="143"/>
                </a:lnTo>
                <a:close/>
                <a:moveTo>
                  <a:pt x="88" y="72"/>
                </a:moveTo>
                <a:cubicBezTo>
                  <a:pt x="80" y="74"/>
                  <a:pt x="74" y="80"/>
                  <a:pt x="72" y="88"/>
                </a:cubicBezTo>
                <a:cubicBezTo>
                  <a:pt x="50" y="88"/>
                  <a:pt x="50" y="88"/>
                  <a:pt x="50" y="88"/>
                </a:cubicBezTo>
                <a:cubicBezTo>
                  <a:pt x="48" y="85"/>
                  <a:pt x="46" y="83"/>
                  <a:pt x="43" y="81"/>
                </a:cubicBezTo>
                <a:cubicBezTo>
                  <a:pt x="48" y="60"/>
                  <a:pt x="66" y="44"/>
                  <a:pt x="88" y="42"/>
                </a:cubicBezTo>
                <a:lnTo>
                  <a:pt x="88" y="72"/>
                </a:lnTo>
                <a:close/>
                <a:moveTo>
                  <a:pt x="88" y="34"/>
                </a:moveTo>
                <a:cubicBezTo>
                  <a:pt x="62" y="36"/>
                  <a:pt x="40" y="55"/>
                  <a:pt x="35" y="80"/>
                </a:cubicBezTo>
                <a:cubicBezTo>
                  <a:pt x="31" y="81"/>
                  <a:pt x="27" y="84"/>
                  <a:pt x="26" y="88"/>
                </a:cubicBezTo>
                <a:cubicBezTo>
                  <a:pt x="8" y="88"/>
                  <a:pt x="8" y="88"/>
                  <a:pt x="8" y="88"/>
                </a:cubicBezTo>
                <a:cubicBezTo>
                  <a:pt x="11" y="45"/>
                  <a:pt x="45" y="11"/>
                  <a:pt x="88" y="8"/>
                </a:cubicBezTo>
                <a:lnTo>
                  <a:pt x="88" y="34"/>
                </a:lnTo>
                <a:close/>
                <a:moveTo>
                  <a:pt x="97" y="8"/>
                </a:moveTo>
                <a:cubicBezTo>
                  <a:pt x="140" y="11"/>
                  <a:pt x="175" y="45"/>
                  <a:pt x="177" y="88"/>
                </a:cubicBezTo>
                <a:cubicBezTo>
                  <a:pt x="151" y="88"/>
                  <a:pt x="151" y="88"/>
                  <a:pt x="151" y="88"/>
                </a:cubicBezTo>
                <a:cubicBezTo>
                  <a:pt x="151" y="78"/>
                  <a:pt x="147" y="68"/>
                  <a:pt x="142" y="60"/>
                </a:cubicBezTo>
                <a:cubicBezTo>
                  <a:pt x="143" y="59"/>
                  <a:pt x="143" y="57"/>
                  <a:pt x="143" y="55"/>
                </a:cubicBezTo>
                <a:cubicBezTo>
                  <a:pt x="143" y="48"/>
                  <a:pt x="138" y="42"/>
                  <a:pt x="131" y="42"/>
                </a:cubicBezTo>
                <a:cubicBezTo>
                  <a:pt x="129" y="42"/>
                  <a:pt x="127" y="42"/>
                  <a:pt x="125" y="43"/>
                </a:cubicBezTo>
                <a:cubicBezTo>
                  <a:pt x="117" y="38"/>
                  <a:pt x="107" y="34"/>
                  <a:pt x="97" y="34"/>
                </a:cubicBezTo>
                <a:lnTo>
                  <a:pt x="97" y="8"/>
                </a:lnTo>
                <a:close/>
                <a:moveTo>
                  <a:pt x="97" y="42"/>
                </a:moveTo>
                <a:cubicBezTo>
                  <a:pt x="105" y="43"/>
                  <a:pt x="112" y="45"/>
                  <a:pt x="119" y="49"/>
                </a:cubicBezTo>
                <a:cubicBezTo>
                  <a:pt x="118" y="51"/>
                  <a:pt x="118" y="53"/>
                  <a:pt x="118" y="55"/>
                </a:cubicBezTo>
                <a:cubicBezTo>
                  <a:pt x="118" y="62"/>
                  <a:pt x="124" y="67"/>
                  <a:pt x="131" y="67"/>
                </a:cubicBezTo>
                <a:cubicBezTo>
                  <a:pt x="132" y="67"/>
                  <a:pt x="134" y="67"/>
                  <a:pt x="136" y="66"/>
                </a:cubicBezTo>
                <a:cubicBezTo>
                  <a:pt x="140" y="73"/>
                  <a:pt x="142" y="80"/>
                  <a:pt x="143" y="88"/>
                </a:cubicBezTo>
                <a:cubicBezTo>
                  <a:pt x="113" y="88"/>
                  <a:pt x="113" y="88"/>
                  <a:pt x="113" y="88"/>
                </a:cubicBezTo>
                <a:cubicBezTo>
                  <a:pt x="112" y="80"/>
                  <a:pt x="105" y="74"/>
                  <a:pt x="97" y="72"/>
                </a:cubicBezTo>
                <a:lnTo>
                  <a:pt x="97" y="42"/>
                </a:lnTo>
                <a:close/>
                <a:moveTo>
                  <a:pt x="97" y="113"/>
                </a:moveTo>
                <a:cubicBezTo>
                  <a:pt x="105" y="112"/>
                  <a:pt x="112" y="105"/>
                  <a:pt x="113" y="97"/>
                </a:cubicBezTo>
                <a:cubicBezTo>
                  <a:pt x="143" y="97"/>
                  <a:pt x="143" y="97"/>
                  <a:pt x="143" y="97"/>
                </a:cubicBezTo>
                <a:cubicBezTo>
                  <a:pt x="141" y="121"/>
                  <a:pt x="121" y="141"/>
                  <a:pt x="97" y="143"/>
                </a:cubicBezTo>
                <a:lnTo>
                  <a:pt x="97" y="113"/>
                </a:lnTo>
                <a:close/>
                <a:moveTo>
                  <a:pt x="97" y="177"/>
                </a:moveTo>
                <a:cubicBezTo>
                  <a:pt x="97" y="151"/>
                  <a:pt x="97" y="151"/>
                  <a:pt x="97" y="151"/>
                </a:cubicBezTo>
                <a:cubicBezTo>
                  <a:pt x="126" y="149"/>
                  <a:pt x="149" y="126"/>
                  <a:pt x="151" y="97"/>
                </a:cubicBezTo>
                <a:cubicBezTo>
                  <a:pt x="177" y="97"/>
                  <a:pt x="177" y="97"/>
                  <a:pt x="177" y="97"/>
                </a:cubicBezTo>
                <a:cubicBezTo>
                  <a:pt x="175" y="140"/>
                  <a:pt x="140" y="175"/>
                  <a:pt x="97" y="177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50"/>
              <a:buFont typeface="Helvetica Neue"/>
              <a:buNone/>
            </a:pPr>
            <a:r>
              <a:t/>
            </a:r>
            <a:endParaRPr b="0" i="0" sz="1350" u="none" cap="none" strike="noStrike">
              <a:solidFill>
                <a:srgbClr val="000000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2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2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23" presetSubtype="16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2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2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000"/>
                            </p:stCondLst>
                            <p:childTnLst>
                              <p:par>
                                <p:cTn fill="hold" nodeType="afterEffect" presetClass="entr" presetID="23" presetSubtype="16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2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2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3" presetSubtype="16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2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2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3" presetSubtype="16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2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2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3" presetSubtype="16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2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2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01" name="Shape 3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2" name="Google Shape;302;p11"/>
          <p:cNvGrpSpPr/>
          <p:nvPr/>
        </p:nvGrpSpPr>
        <p:grpSpPr>
          <a:xfrm>
            <a:off x="956204" y="1573315"/>
            <a:ext cx="3656315" cy="3711371"/>
            <a:chOff x="3145952" y="622410"/>
            <a:chExt cx="3656315" cy="3711371"/>
          </a:xfrm>
        </p:grpSpPr>
        <p:sp>
          <p:nvSpPr>
            <p:cNvPr id="303" name="Google Shape;303;p11"/>
            <p:cNvSpPr txBox="1"/>
            <p:nvPr/>
          </p:nvSpPr>
          <p:spPr>
            <a:xfrm>
              <a:off x="3145952" y="622410"/>
              <a:ext cx="3656315" cy="929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25400" lIns="25400" spcFirstLastPara="1" rIns="25400" wrap="square" tIns="25400">
              <a:spAutoFit/>
            </a:bodyPr>
            <a:lstStyle/>
            <a:p>
              <a:pPr indent="0" lvl="0" marL="0" marR="0" rtl="0" algn="l">
                <a:lnSpc>
                  <a:spcPct val="145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400"/>
                <a:buFont typeface="Poppins"/>
                <a:buNone/>
              </a:pPr>
              <a:r>
                <a:rPr b="1" i="0" lang="en-US" sz="2400" u="none" cap="none" strike="noStrike">
                  <a:solidFill>
                    <a:schemeClr val="dk1"/>
                  </a:solidFill>
                  <a:latin typeface="Poppins"/>
                  <a:ea typeface="Poppins"/>
                  <a:cs typeface="Poppins"/>
                  <a:sym typeface="Poppins"/>
                </a:rPr>
                <a:t>PARTS OF A WINNING VALUE PROPOSITION</a:t>
              </a:r>
              <a:endParaRPr/>
            </a:p>
          </p:txBody>
        </p:sp>
        <p:sp>
          <p:nvSpPr>
            <p:cNvPr id="304" name="Google Shape;304;p11"/>
            <p:cNvSpPr/>
            <p:nvPr/>
          </p:nvSpPr>
          <p:spPr>
            <a:xfrm>
              <a:off x="3145952" y="2237415"/>
              <a:ext cx="906993" cy="119957"/>
            </a:xfrm>
            <a:custGeom>
              <a:rect b="b" l="l" r="r" t="t"/>
              <a:pathLst>
                <a:path extrusionOk="0" h="21546" w="21600">
                  <a:moveTo>
                    <a:pt x="7962" y="12"/>
                  </a:moveTo>
                  <a:cubicBezTo>
                    <a:pt x="7441" y="174"/>
                    <a:pt x="6968" y="2013"/>
                    <a:pt x="6581" y="4799"/>
                  </a:cubicBezTo>
                  <a:cubicBezTo>
                    <a:pt x="6240" y="7251"/>
                    <a:pt x="5954" y="10441"/>
                    <a:pt x="5483" y="10661"/>
                  </a:cubicBezTo>
                  <a:cubicBezTo>
                    <a:pt x="4943" y="10914"/>
                    <a:pt x="4638" y="7628"/>
                    <a:pt x="4249" y="5068"/>
                  </a:cubicBezTo>
                  <a:cubicBezTo>
                    <a:pt x="3831" y="2319"/>
                    <a:pt x="3312" y="526"/>
                    <a:pt x="2777" y="331"/>
                  </a:cubicBezTo>
                  <a:cubicBezTo>
                    <a:pt x="2269" y="147"/>
                    <a:pt x="1815" y="1210"/>
                    <a:pt x="1425" y="3455"/>
                  </a:cubicBezTo>
                  <a:cubicBezTo>
                    <a:pt x="1125" y="5185"/>
                    <a:pt x="879" y="7580"/>
                    <a:pt x="561" y="9032"/>
                  </a:cubicBezTo>
                  <a:cubicBezTo>
                    <a:pt x="390" y="9816"/>
                    <a:pt x="199" y="10321"/>
                    <a:pt x="0" y="10527"/>
                  </a:cubicBezTo>
                  <a:lnTo>
                    <a:pt x="0" y="21210"/>
                  </a:lnTo>
                  <a:cubicBezTo>
                    <a:pt x="305" y="21302"/>
                    <a:pt x="607" y="20794"/>
                    <a:pt x="877" y="19732"/>
                  </a:cubicBezTo>
                  <a:cubicBezTo>
                    <a:pt x="1217" y="18398"/>
                    <a:pt x="1507" y="16174"/>
                    <a:pt x="1793" y="14121"/>
                  </a:cubicBezTo>
                  <a:cubicBezTo>
                    <a:pt x="2046" y="12304"/>
                    <a:pt x="2303" y="10609"/>
                    <a:pt x="2670" y="10510"/>
                  </a:cubicBezTo>
                  <a:cubicBezTo>
                    <a:pt x="3183" y="10372"/>
                    <a:pt x="3502" y="13510"/>
                    <a:pt x="3871" y="16120"/>
                  </a:cubicBezTo>
                  <a:cubicBezTo>
                    <a:pt x="4303" y="19181"/>
                    <a:pt x="4808" y="21503"/>
                    <a:pt x="5394" y="21546"/>
                  </a:cubicBezTo>
                  <a:cubicBezTo>
                    <a:pt x="5989" y="21589"/>
                    <a:pt x="6514" y="19251"/>
                    <a:pt x="6951" y="16103"/>
                  </a:cubicBezTo>
                  <a:cubicBezTo>
                    <a:pt x="7315" y="13474"/>
                    <a:pt x="7642" y="10290"/>
                    <a:pt x="8151" y="10510"/>
                  </a:cubicBezTo>
                  <a:cubicBezTo>
                    <a:pt x="8586" y="10698"/>
                    <a:pt x="8850" y="13274"/>
                    <a:pt x="9155" y="15516"/>
                  </a:cubicBezTo>
                  <a:cubicBezTo>
                    <a:pt x="9612" y="18868"/>
                    <a:pt x="10155" y="21445"/>
                    <a:pt x="10783" y="21411"/>
                  </a:cubicBezTo>
                  <a:cubicBezTo>
                    <a:pt x="11376" y="21379"/>
                    <a:pt x="11893" y="19026"/>
                    <a:pt x="12331" y="15952"/>
                  </a:cubicBezTo>
                  <a:cubicBezTo>
                    <a:pt x="12676" y="13538"/>
                    <a:pt x="12989" y="10674"/>
                    <a:pt x="13462" y="10678"/>
                  </a:cubicBezTo>
                  <a:cubicBezTo>
                    <a:pt x="13934" y="10682"/>
                    <a:pt x="14228" y="13375"/>
                    <a:pt x="14571" y="15650"/>
                  </a:cubicBezTo>
                  <a:cubicBezTo>
                    <a:pt x="15031" y="18694"/>
                    <a:pt x="15577" y="20913"/>
                    <a:pt x="16175" y="21092"/>
                  </a:cubicBezTo>
                  <a:cubicBezTo>
                    <a:pt x="16724" y="21257"/>
                    <a:pt x="17221" y="19745"/>
                    <a:pt x="17625" y="16994"/>
                  </a:cubicBezTo>
                  <a:cubicBezTo>
                    <a:pt x="18020" y="14298"/>
                    <a:pt x="18357" y="10418"/>
                    <a:pt x="18890" y="10611"/>
                  </a:cubicBezTo>
                  <a:cubicBezTo>
                    <a:pt x="19257" y="10744"/>
                    <a:pt x="19498" y="12548"/>
                    <a:pt x="19749" y="14357"/>
                  </a:cubicBezTo>
                  <a:cubicBezTo>
                    <a:pt x="20023" y="16329"/>
                    <a:pt x="20321" y="18318"/>
                    <a:pt x="20649" y="19564"/>
                  </a:cubicBezTo>
                  <a:cubicBezTo>
                    <a:pt x="20943" y="20683"/>
                    <a:pt x="21270" y="21255"/>
                    <a:pt x="21600" y="21226"/>
                  </a:cubicBezTo>
                  <a:lnTo>
                    <a:pt x="21600" y="10645"/>
                  </a:lnTo>
                  <a:cubicBezTo>
                    <a:pt x="21368" y="10427"/>
                    <a:pt x="21145" y="9819"/>
                    <a:pt x="20947" y="8864"/>
                  </a:cubicBezTo>
                  <a:cubicBezTo>
                    <a:pt x="20653" y="7436"/>
                    <a:pt x="20424" y="5234"/>
                    <a:pt x="20144" y="3590"/>
                  </a:cubicBezTo>
                  <a:cubicBezTo>
                    <a:pt x="19821" y="1701"/>
                    <a:pt x="19444" y="583"/>
                    <a:pt x="19026" y="365"/>
                  </a:cubicBezTo>
                  <a:cubicBezTo>
                    <a:pt x="18438" y="58"/>
                    <a:pt x="17893" y="1677"/>
                    <a:pt x="17449" y="4614"/>
                  </a:cubicBezTo>
                  <a:cubicBezTo>
                    <a:pt x="17055" y="7216"/>
                    <a:pt x="16744" y="10802"/>
                    <a:pt x="16215" y="10779"/>
                  </a:cubicBezTo>
                  <a:cubicBezTo>
                    <a:pt x="15725" y="10757"/>
                    <a:pt x="15438" y="7775"/>
                    <a:pt x="15084" y="5387"/>
                  </a:cubicBezTo>
                  <a:cubicBezTo>
                    <a:pt x="14650" y="2464"/>
                    <a:pt x="14129" y="503"/>
                    <a:pt x="13558" y="348"/>
                  </a:cubicBezTo>
                  <a:cubicBezTo>
                    <a:pt x="12930" y="177"/>
                    <a:pt x="12343" y="2187"/>
                    <a:pt x="11868" y="5387"/>
                  </a:cubicBezTo>
                  <a:cubicBezTo>
                    <a:pt x="11533" y="7643"/>
                    <a:pt x="11248" y="10472"/>
                    <a:pt x="10792" y="10611"/>
                  </a:cubicBezTo>
                  <a:cubicBezTo>
                    <a:pt x="10316" y="10755"/>
                    <a:pt x="10017" y="8094"/>
                    <a:pt x="9676" y="5757"/>
                  </a:cubicBezTo>
                  <a:cubicBezTo>
                    <a:pt x="9246" y="2804"/>
                    <a:pt x="8753" y="399"/>
                    <a:pt x="8187" y="46"/>
                  </a:cubicBezTo>
                  <a:cubicBezTo>
                    <a:pt x="8110" y="-2"/>
                    <a:pt x="8036" y="-11"/>
                    <a:pt x="7962" y="12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25400" lIns="25400" spcFirstLastPara="1" rIns="25400" wrap="square" tIns="254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1600"/>
                <a:buFont typeface="Helvetica Neue"/>
                <a:buNone/>
              </a:pPr>
              <a:r>
                <a:t/>
              </a:r>
              <a:endParaRPr b="0" i="0" sz="1600" u="none" cap="none" strike="noStrike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305" name="Google Shape;305;p11"/>
            <p:cNvSpPr txBox="1"/>
            <p:nvPr/>
          </p:nvSpPr>
          <p:spPr>
            <a:xfrm>
              <a:off x="3145952" y="2853055"/>
              <a:ext cx="3278912" cy="148072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25400" lIns="25400" spcFirstLastPara="1" rIns="25400" wrap="square" tIns="25400">
              <a:spAutoFit/>
            </a:bodyPr>
            <a:lstStyle/>
            <a:p>
              <a:pPr indent="0" lvl="0" marL="0" marR="0" rtl="0" algn="l">
                <a:lnSpc>
                  <a:spcPct val="1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000"/>
                <a:buFont typeface="Poppins"/>
                <a:buNone/>
              </a:pPr>
              <a:r>
                <a:rPr b="0" i="0" lang="en-US" sz="1000" u="none" cap="none" strike="noStrike">
                  <a:solidFill>
                    <a:schemeClr val="dk1"/>
                  </a:solidFill>
                  <a:latin typeface="Poppins"/>
                  <a:ea typeface="Poppins"/>
                  <a:cs typeface="Poppins"/>
                  <a:sym typeface="Poppins"/>
                </a:rPr>
                <a:t>A value proposition refers to the value a company promises to deliver to customers should they choose to buy their product. Value prop can be presented as a business or marketing statement that a company uses to summarize why a consumer should buy a product or use a service.</a:t>
              </a:r>
              <a:endParaRPr b="0" i="0" sz="1000" u="none" cap="none" strike="noStrike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</p:grpSp>
      <p:grpSp>
        <p:nvGrpSpPr>
          <p:cNvPr id="306" name="Google Shape;306;p11"/>
          <p:cNvGrpSpPr/>
          <p:nvPr/>
        </p:nvGrpSpPr>
        <p:grpSpPr>
          <a:xfrm>
            <a:off x="6283492" y="687906"/>
            <a:ext cx="5099384" cy="5472884"/>
            <a:chOff x="3810002" y="1388035"/>
            <a:chExt cx="4572000" cy="4906872"/>
          </a:xfrm>
        </p:grpSpPr>
        <p:sp>
          <p:nvSpPr>
            <p:cNvPr id="307" name="Google Shape;307;p11"/>
            <p:cNvSpPr/>
            <p:nvPr/>
          </p:nvSpPr>
          <p:spPr>
            <a:xfrm>
              <a:off x="4768218" y="1388035"/>
              <a:ext cx="2655567" cy="2655565"/>
            </a:xfrm>
            <a:custGeom>
              <a:rect b="b" l="l" r="r" t="t"/>
              <a:pathLst>
                <a:path extrusionOk="0" h="3251200" w="3251200">
                  <a:moveTo>
                    <a:pt x="0" y="1625600"/>
                  </a:moveTo>
                  <a:cubicBezTo>
                    <a:pt x="0" y="727806"/>
                    <a:pt x="727806" y="0"/>
                    <a:pt x="1625600" y="0"/>
                  </a:cubicBezTo>
                  <a:cubicBezTo>
                    <a:pt x="2523394" y="0"/>
                    <a:pt x="3251200" y="727806"/>
                    <a:pt x="3251200" y="1625600"/>
                  </a:cubicBezTo>
                  <a:cubicBezTo>
                    <a:pt x="3251200" y="2523394"/>
                    <a:pt x="2523394" y="3251200"/>
                    <a:pt x="1625600" y="3251200"/>
                  </a:cubicBezTo>
                  <a:cubicBezTo>
                    <a:pt x="727806" y="3251200"/>
                    <a:pt x="0" y="2523394"/>
                    <a:pt x="0" y="1625600"/>
                  </a:cubicBezTo>
                  <a:close/>
                </a:path>
              </a:pathLst>
            </a:custGeom>
            <a:solidFill>
              <a:schemeClr val="accent2"/>
            </a:solidFill>
            <a:ln cap="flat" cmpd="sng" w="381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625600" lIns="577975" spcFirstLastPara="1" rIns="577975" wrap="square" tIns="758600">
              <a:noAutofit/>
            </a:bodyPr>
            <a:lstStyle/>
            <a:p>
              <a:pPr indent="0" lvl="0" marL="0" marR="0" rtl="0" algn="ctr">
                <a:lnSpc>
                  <a:spcPct val="134285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Helvetica Neue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308" name="Google Shape;308;p11"/>
            <p:cNvSpPr/>
            <p:nvPr/>
          </p:nvSpPr>
          <p:spPr>
            <a:xfrm>
              <a:off x="5726435" y="3047763"/>
              <a:ext cx="2655567" cy="2655565"/>
            </a:xfrm>
            <a:custGeom>
              <a:rect b="b" l="l" r="r" t="t"/>
              <a:pathLst>
                <a:path extrusionOk="0" h="3251200" w="3251200">
                  <a:moveTo>
                    <a:pt x="0" y="1625600"/>
                  </a:moveTo>
                  <a:cubicBezTo>
                    <a:pt x="0" y="727806"/>
                    <a:pt x="727806" y="0"/>
                    <a:pt x="1625600" y="0"/>
                  </a:cubicBezTo>
                  <a:cubicBezTo>
                    <a:pt x="2523394" y="0"/>
                    <a:pt x="3251200" y="727806"/>
                    <a:pt x="3251200" y="1625600"/>
                  </a:cubicBezTo>
                  <a:cubicBezTo>
                    <a:pt x="3251200" y="2523394"/>
                    <a:pt x="2523394" y="3251200"/>
                    <a:pt x="1625600" y="3251200"/>
                  </a:cubicBezTo>
                  <a:cubicBezTo>
                    <a:pt x="727806" y="3251200"/>
                    <a:pt x="0" y="2523394"/>
                    <a:pt x="0" y="1625600"/>
                  </a:cubicBezTo>
                  <a:close/>
                </a:path>
              </a:pathLst>
            </a:custGeom>
            <a:solidFill>
              <a:schemeClr val="accent3"/>
            </a:solidFill>
            <a:ln cap="flat" cmpd="sng" w="381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830850" lIns="1325750" spcFirstLastPara="1" rIns="408200" wrap="square" tIns="1119850">
              <a:noAutofit/>
            </a:bodyPr>
            <a:lstStyle/>
            <a:p>
              <a:pPr indent="0" lvl="0" marL="0" marR="0" rtl="0" algn="ctr">
                <a:lnSpc>
                  <a:spcPct val="134285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Helvetica Neue"/>
                <a:buNone/>
              </a:pPr>
              <a:r>
                <a:t/>
              </a:r>
              <a:endParaRPr b="1" i="0" sz="1400" u="none" cap="none" strike="noStrike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309" name="Google Shape;309;p11"/>
            <p:cNvSpPr/>
            <p:nvPr/>
          </p:nvSpPr>
          <p:spPr>
            <a:xfrm>
              <a:off x="3810002" y="3047763"/>
              <a:ext cx="2655567" cy="2655565"/>
            </a:xfrm>
            <a:custGeom>
              <a:rect b="b" l="l" r="r" t="t"/>
              <a:pathLst>
                <a:path extrusionOk="0" h="3251200" w="3251200">
                  <a:moveTo>
                    <a:pt x="0" y="1625600"/>
                  </a:moveTo>
                  <a:cubicBezTo>
                    <a:pt x="0" y="727806"/>
                    <a:pt x="727806" y="0"/>
                    <a:pt x="1625600" y="0"/>
                  </a:cubicBezTo>
                  <a:cubicBezTo>
                    <a:pt x="2523394" y="0"/>
                    <a:pt x="3251200" y="727806"/>
                    <a:pt x="3251200" y="1625600"/>
                  </a:cubicBezTo>
                  <a:cubicBezTo>
                    <a:pt x="3251200" y="2523394"/>
                    <a:pt x="2523394" y="3251200"/>
                    <a:pt x="1625600" y="3251200"/>
                  </a:cubicBezTo>
                  <a:cubicBezTo>
                    <a:pt x="727806" y="3251200"/>
                    <a:pt x="0" y="2523394"/>
                    <a:pt x="0" y="1625600"/>
                  </a:cubicBezTo>
                  <a:close/>
                </a:path>
              </a:pathLst>
            </a:custGeom>
            <a:solidFill>
              <a:schemeClr val="accent1"/>
            </a:solidFill>
            <a:ln cap="flat" cmpd="sng" w="381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830850" lIns="408200" spcFirstLastPara="1" rIns="1325750" wrap="square" tIns="1119850">
              <a:noAutofit/>
            </a:bodyPr>
            <a:lstStyle/>
            <a:p>
              <a:pPr indent="0" lvl="0" marL="0" marR="0" rtl="0" algn="ctr">
                <a:lnSpc>
                  <a:spcPct val="134285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Helvetica Neue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310" name="Google Shape;310;p11"/>
            <p:cNvSpPr/>
            <p:nvPr/>
          </p:nvSpPr>
          <p:spPr>
            <a:xfrm>
              <a:off x="4821871" y="3047764"/>
              <a:ext cx="1274131" cy="956437"/>
            </a:xfrm>
            <a:custGeom>
              <a:rect b="b" l="l" r="r" t="t"/>
              <a:pathLst>
                <a:path extrusionOk="0" h="1170963" w="1559914">
                  <a:moveTo>
                    <a:pt x="386772" y="0"/>
                  </a:moveTo>
                  <a:cubicBezTo>
                    <a:pt x="835669" y="0"/>
                    <a:pt x="1242069" y="181952"/>
                    <a:pt x="1536245" y="476127"/>
                  </a:cubicBezTo>
                  <a:lnTo>
                    <a:pt x="1559914" y="502169"/>
                  </a:lnTo>
                  <a:lnTo>
                    <a:pt x="1478663" y="591567"/>
                  </a:lnTo>
                  <a:cubicBezTo>
                    <a:pt x="1346148" y="752139"/>
                    <a:pt x="1243868" y="938587"/>
                    <a:pt x="1180539" y="1142196"/>
                  </a:cubicBezTo>
                  <a:lnTo>
                    <a:pt x="1173142" y="1170963"/>
                  </a:lnTo>
                  <a:lnTo>
                    <a:pt x="1076509" y="1146116"/>
                  </a:lnTo>
                  <a:cubicBezTo>
                    <a:pt x="567486" y="987794"/>
                    <a:pt x="165720" y="586027"/>
                    <a:pt x="7397" y="77004"/>
                  </a:cubicBezTo>
                  <a:lnTo>
                    <a:pt x="0" y="48237"/>
                  </a:lnTo>
                  <a:lnTo>
                    <a:pt x="59157" y="33026"/>
                  </a:lnTo>
                  <a:cubicBezTo>
                    <a:pt x="164980" y="11372"/>
                    <a:pt x="274548" y="0"/>
                    <a:pt x="386772" y="0"/>
                  </a:cubicBezTo>
                  <a:close/>
                </a:path>
              </a:pathLst>
            </a:custGeom>
            <a:solidFill>
              <a:schemeClr val="accent5"/>
            </a:solidFill>
            <a:ln cap="flat" cmpd="sng" w="381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625600" lIns="577975" spcFirstLastPara="1" rIns="577975" wrap="square" tIns="758600">
              <a:noAutofit/>
            </a:bodyPr>
            <a:lstStyle/>
            <a:p>
              <a:pPr indent="0" lvl="0" marL="0" marR="0" rtl="0" algn="ctr">
                <a:lnSpc>
                  <a:spcPct val="134285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Helvetica Neue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311" name="Google Shape;311;p11"/>
            <p:cNvSpPr/>
            <p:nvPr/>
          </p:nvSpPr>
          <p:spPr>
            <a:xfrm>
              <a:off x="6096002" y="3047764"/>
              <a:ext cx="1274129" cy="956437"/>
            </a:xfrm>
            <a:custGeom>
              <a:rect b="b" l="l" r="r" t="t"/>
              <a:pathLst>
                <a:path extrusionOk="0" h="1170963" w="1559912">
                  <a:moveTo>
                    <a:pt x="1173141" y="0"/>
                  </a:moveTo>
                  <a:cubicBezTo>
                    <a:pt x="1285365" y="0"/>
                    <a:pt x="1394934" y="11372"/>
                    <a:pt x="1500756" y="33026"/>
                  </a:cubicBezTo>
                  <a:lnTo>
                    <a:pt x="1559912" y="48237"/>
                  </a:lnTo>
                  <a:lnTo>
                    <a:pt x="1552515" y="77004"/>
                  </a:lnTo>
                  <a:cubicBezTo>
                    <a:pt x="1394193" y="586027"/>
                    <a:pt x="992426" y="987794"/>
                    <a:pt x="483403" y="1146116"/>
                  </a:cubicBezTo>
                  <a:lnTo>
                    <a:pt x="386771" y="1170963"/>
                  </a:lnTo>
                  <a:lnTo>
                    <a:pt x="379374" y="1142196"/>
                  </a:lnTo>
                  <a:cubicBezTo>
                    <a:pt x="316045" y="938587"/>
                    <a:pt x="213765" y="752139"/>
                    <a:pt x="81250" y="591567"/>
                  </a:cubicBezTo>
                  <a:lnTo>
                    <a:pt x="0" y="502169"/>
                  </a:lnTo>
                  <a:lnTo>
                    <a:pt x="23668" y="476127"/>
                  </a:lnTo>
                  <a:cubicBezTo>
                    <a:pt x="317844" y="181952"/>
                    <a:pt x="724244" y="0"/>
                    <a:pt x="1173141" y="0"/>
                  </a:cubicBezTo>
                  <a:close/>
                </a:path>
              </a:pathLst>
            </a:custGeom>
            <a:solidFill>
              <a:schemeClr val="accent5"/>
            </a:solidFill>
            <a:ln cap="flat" cmpd="sng" w="381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625600" lIns="577975" spcFirstLastPara="1" rIns="577975" wrap="square" tIns="758600">
              <a:noAutofit/>
            </a:bodyPr>
            <a:lstStyle/>
            <a:p>
              <a:pPr indent="0" lvl="0" marL="0" marR="0" rtl="0" algn="ctr">
                <a:lnSpc>
                  <a:spcPct val="134285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Helvetica Neue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312" name="Google Shape;312;p11"/>
            <p:cNvSpPr/>
            <p:nvPr/>
          </p:nvSpPr>
          <p:spPr>
            <a:xfrm>
              <a:off x="5726437" y="4004201"/>
              <a:ext cx="739132" cy="1288959"/>
            </a:xfrm>
            <a:custGeom>
              <a:rect b="b" l="l" r="r" t="t"/>
              <a:pathLst>
                <a:path extrusionOk="0" h="1578068" w="904917">
                  <a:moveTo>
                    <a:pt x="839230" y="0"/>
                  </a:moveTo>
                  <a:lnTo>
                    <a:pt x="871891" y="127022"/>
                  </a:lnTo>
                  <a:cubicBezTo>
                    <a:pt x="893545" y="232845"/>
                    <a:pt x="904917" y="342413"/>
                    <a:pt x="904917" y="454637"/>
                  </a:cubicBezTo>
                  <a:cubicBezTo>
                    <a:pt x="904917" y="847422"/>
                    <a:pt x="765611" y="1207670"/>
                    <a:pt x="533709" y="1488670"/>
                  </a:cubicBezTo>
                  <a:lnTo>
                    <a:pt x="452459" y="1578068"/>
                  </a:lnTo>
                  <a:lnTo>
                    <a:pt x="371208" y="1488670"/>
                  </a:lnTo>
                  <a:cubicBezTo>
                    <a:pt x="139307" y="1207670"/>
                    <a:pt x="0" y="847422"/>
                    <a:pt x="0" y="454637"/>
                  </a:cubicBezTo>
                  <a:cubicBezTo>
                    <a:pt x="0" y="342413"/>
                    <a:pt x="11372" y="232845"/>
                    <a:pt x="33026" y="127022"/>
                  </a:cubicBezTo>
                  <a:lnTo>
                    <a:pt x="65687" y="0"/>
                  </a:lnTo>
                  <a:lnTo>
                    <a:pt x="124843" y="15211"/>
                  </a:lnTo>
                  <a:cubicBezTo>
                    <a:pt x="230666" y="36865"/>
                    <a:pt x="340234" y="48237"/>
                    <a:pt x="452458" y="48237"/>
                  </a:cubicBezTo>
                  <a:cubicBezTo>
                    <a:pt x="564682" y="48237"/>
                    <a:pt x="674251" y="36865"/>
                    <a:pt x="780073" y="15211"/>
                  </a:cubicBezTo>
                  <a:lnTo>
                    <a:pt x="839230" y="0"/>
                  </a:lnTo>
                  <a:close/>
                </a:path>
              </a:pathLst>
            </a:custGeom>
            <a:solidFill>
              <a:schemeClr val="accent5"/>
            </a:solidFill>
            <a:ln cap="flat" cmpd="sng" w="381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625600" lIns="577975" spcFirstLastPara="1" rIns="577975" wrap="square" tIns="758600">
              <a:noAutofit/>
            </a:bodyPr>
            <a:lstStyle/>
            <a:p>
              <a:pPr indent="0" lvl="0" marL="0" marR="0" rtl="0" algn="ctr">
                <a:lnSpc>
                  <a:spcPct val="134285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Helvetica Neue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313" name="Google Shape;313;p11"/>
            <p:cNvSpPr/>
            <p:nvPr/>
          </p:nvSpPr>
          <p:spPr>
            <a:xfrm>
              <a:off x="5780089" y="3457934"/>
              <a:ext cx="631827" cy="585668"/>
            </a:xfrm>
            <a:custGeom>
              <a:rect b="b" l="l" r="r" t="t"/>
              <a:pathLst>
                <a:path extrusionOk="0" h="717031" w="773543">
                  <a:moveTo>
                    <a:pt x="386772" y="0"/>
                  </a:moveTo>
                  <a:lnTo>
                    <a:pt x="468022" y="89398"/>
                  </a:lnTo>
                  <a:cubicBezTo>
                    <a:pt x="600537" y="249970"/>
                    <a:pt x="702817" y="436418"/>
                    <a:pt x="766146" y="640027"/>
                  </a:cubicBezTo>
                  <a:lnTo>
                    <a:pt x="773543" y="668794"/>
                  </a:lnTo>
                  <a:lnTo>
                    <a:pt x="714386" y="684005"/>
                  </a:lnTo>
                  <a:cubicBezTo>
                    <a:pt x="608564" y="705659"/>
                    <a:pt x="498995" y="717031"/>
                    <a:pt x="386771" y="717031"/>
                  </a:cubicBezTo>
                  <a:cubicBezTo>
                    <a:pt x="274547" y="717031"/>
                    <a:pt x="164979" y="705659"/>
                    <a:pt x="59156" y="684005"/>
                  </a:cubicBezTo>
                  <a:lnTo>
                    <a:pt x="0" y="668794"/>
                  </a:lnTo>
                  <a:lnTo>
                    <a:pt x="7397" y="640027"/>
                  </a:lnTo>
                  <a:cubicBezTo>
                    <a:pt x="70726" y="436418"/>
                    <a:pt x="173006" y="249970"/>
                    <a:pt x="305521" y="89398"/>
                  </a:cubicBezTo>
                  <a:lnTo>
                    <a:pt x="386772" y="0"/>
                  </a:lnTo>
                  <a:close/>
                </a:path>
              </a:pathLst>
            </a:custGeom>
            <a:solidFill>
              <a:srgbClr val="7F7F7F"/>
            </a:solidFill>
            <a:ln cap="flat" cmpd="sng" w="381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625600" lIns="577975" spcFirstLastPara="1" rIns="577975" wrap="square" tIns="758600">
              <a:noAutofit/>
            </a:bodyPr>
            <a:lstStyle/>
            <a:p>
              <a:pPr indent="0" lvl="0" marL="0" marR="0" rtl="0" algn="ctr">
                <a:lnSpc>
                  <a:spcPct val="134285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Helvetica Neue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314" name="Google Shape;314;p11"/>
            <p:cNvSpPr/>
            <p:nvPr/>
          </p:nvSpPr>
          <p:spPr>
            <a:xfrm>
              <a:off x="4084861" y="4244476"/>
              <a:ext cx="1399713" cy="43059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134285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400"/>
                <a:buFont typeface="Poppins"/>
                <a:buNone/>
              </a:pPr>
              <a:r>
                <a:rPr b="1" i="0" lang="en-US" sz="1400" u="none" cap="none" strike="noStrike">
                  <a:solidFill>
                    <a:schemeClr val="lt1"/>
                  </a:solidFill>
                  <a:latin typeface="Poppins"/>
                  <a:ea typeface="Poppins"/>
                  <a:cs typeface="Poppins"/>
                  <a:sym typeface="Poppins"/>
                </a:rPr>
                <a:t>Marketplace offerings</a:t>
              </a:r>
              <a:endParaRPr/>
            </a:p>
          </p:txBody>
        </p:sp>
        <p:sp>
          <p:nvSpPr>
            <p:cNvPr id="315" name="Google Shape;315;p11"/>
            <p:cNvSpPr/>
            <p:nvPr/>
          </p:nvSpPr>
          <p:spPr>
            <a:xfrm>
              <a:off x="6674250" y="4244475"/>
              <a:ext cx="1426181" cy="43059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134285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400"/>
                <a:buFont typeface="Poppins"/>
                <a:buNone/>
              </a:pPr>
              <a:r>
                <a:rPr b="1" i="0" lang="en-US" sz="1400" u="none" cap="none" strike="noStrike">
                  <a:solidFill>
                    <a:schemeClr val="lt1"/>
                  </a:solidFill>
                  <a:latin typeface="Poppins"/>
                  <a:ea typeface="Poppins"/>
                  <a:cs typeface="Poppins"/>
                  <a:sym typeface="Poppins"/>
                </a:rPr>
                <a:t>What the customer needs</a:t>
              </a:r>
              <a:endParaRPr b="1"/>
            </a:p>
          </p:txBody>
        </p:sp>
        <p:sp>
          <p:nvSpPr>
            <p:cNvPr id="316" name="Google Shape;316;p11"/>
            <p:cNvSpPr/>
            <p:nvPr/>
          </p:nvSpPr>
          <p:spPr>
            <a:xfrm>
              <a:off x="5540928" y="2349367"/>
              <a:ext cx="1110141" cy="212133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134285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400"/>
                <a:buFont typeface="Poppins"/>
                <a:buNone/>
              </a:pPr>
              <a:r>
                <a:rPr b="1" i="0" lang="en-US" sz="1400" u="none" cap="none" strike="noStrike">
                  <a:solidFill>
                    <a:schemeClr val="lt1"/>
                  </a:solidFill>
                  <a:latin typeface="Poppins"/>
                  <a:ea typeface="Poppins"/>
                  <a:cs typeface="Poppins"/>
                  <a:sym typeface="Poppins"/>
                </a:rPr>
                <a:t>Your offering</a:t>
              </a:r>
              <a:endParaRPr/>
            </a:p>
          </p:txBody>
        </p:sp>
        <p:cxnSp>
          <p:nvCxnSpPr>
            <p:cNvPr id="317" name="Google Shape;317;p11"/>
            <p:cNvCxnSpPr/>
            <p:nvPr/>
          </p:nvCxnSpPr>
          <p:spPr>
            <a:xfrm rot="10800000">
              <a:off x="6096000" y="4251057"/>
              <a:ext cx="0" cy="1639093"/>
            </a:xfrm>
            <a:prstGeom prst="straightConnector1">
              <a:avLst/>
            </a:prstGeom>
            <a:noFill/>
            <a:ln cap="sq" cmpd="sng" w="28575">
              <a:solidFill>
                <a:srgbClr val="7F7F7F"/>
              </a:solidFill>
              <a:prstDash val="solid"/>
              <a:round/>
              <a:headEnd len="med" w="med" type="stealth"/>
              <a:tailEnd len="sm" w="sm" type="none"/>
            </a:ln>
          </p:spPr>
        </p:cxnSp>
        <p:sp>
          <p:nvSpPr>
            <p:cNvPr id="318" name="Google Shape;318;p11"/>
            <p:cNvSpPr/>
            <p:nvPr/>
          </p:nvSpPr>
          <p:spPr>
            <a:xfrm>
              <a:off x="4527894" y="6089672"/>
              <a:ext cx="3136211" cy="20523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156666"/>
                </a:lnSpc>
                <a:spcBef>
                  <a:spcPts val="0"/>
                </a:spcBef>
                <a:spcAft>
                  <a:spcPts val="0"/>
                </a:spcAft>
                <a:buClr>
                  <a:srgbClr val="7F7F7F"/>
                </a:buClr>
                <a:buSzPts val="1200"/>
                <a:buFont typeface="Poppins"/>
                <a:buNone/>
              </a:pPr>
              <a:r>
                <a:rPr b="1" i="0" lang="en-US" sz="1200" u="none" cap="none" strike="noStrike">
                  <a:solidFill>
                    <a:srgbClr val="7F7F7F"/>
                  </a:solidFill>
                  <a:latin typeface="Poppins"/>
                  <a:ea typeface="Poppins"/>
                  <a:cs typeface="Poppins"/>
                  <a:sym typeface="Poppins"/>
                </a:rPr>
                <a:t>YOUR VALUE PROPOSITION</a:t>
              </a:r>
              <a:endParaRPr/>
            </a:p>
          </p:txBody>
        </p:sp>
      </p:grp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22" name="Shape 3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3" name="Google Shape;323;p12"/>
          <p:cNvSpPr/>
          <p:nvPr/>
        </p:nvSpPr>
        <p:spPr>
          <a:xfrm rot="5400000">
            <a:off x="5900266" y="586793"/>
            <a:ext cx="4171698" cy="6894827"/>
          </a:xfrm>
          <a:prstGeom prst="round2SameRect">
            <a:avLst>
              <a:gd fmla="val 5497" name="adj1"/>
              <a:gd fmla="val 0" name="adj2"/>
            </a:avLst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53333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Helvetica Neue"/>
              <a:buNone/>
            </a:pPr>
            <a:r>
              <a:t/>
            </a:r>
            <a:endParaRPr b="0" i="0" sz="1200" u="none" cap="none" strike="noStrike">
              <a:solidFill>
                <a:schemeClr val="lt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324" name="Google Shape;324;p12"/>
          <p:cNvSpPr/>
          <p:nvPr/>
        </p:nvSpPr>
        <p:spPr>
          <a:xfrm rot="5400000">
            <a:off x="875595" y="1830278"/>
            <a:ext cx="4171703" cy="4407863"/>
          </a:xfrm>
          <a:custGeom>
            <a:rect b="b" l="l" r="r" t="t"/>
            <a:pathLst>
              <a:path extrusionOk="0" h="4407863" w="4171703">
                <a:moveTo>
                  <a:pt x="0" y="628644"/>
                </a:moveTo>
                <a:lnTo>
                  <a:pt x="6" y="628642"/>
                </a:lnTo>
                <a:lnTo>
                  <a:pt x="6" y="626673"/>
                </a:lnTo>
                <a:lnTo>
                  <a:pt x="6540" y="626673"/>
                </a:lnTo>
                <a:lnTo>
                  <a:pt x="2085849" y="0"/>
                </a:lnTo>
                <a:lnTo>
                  <a:pt x="4165157" y="626673"/>
                </a:lnTo>
                <a:lnTo>
                  <a:pt x="4171703" y="626673"/>
                </a:lnTo>
                <a:lnTo>
                  <a:pt x="4171703" y="4200011"/>
                </a:lnTo>
                <a:cubicBezTo>
                  <a:pt x="4171703" y="4314804"/>
                  <a:pt x="4078644" y="4407863"/>
                  <a:pt x="3963851" y="4407863"/>
                </a:cubicBezTo>
                <a:lnTo>
                  <a:pt x="207858" y="4407863"/>
                </a:lnTo>
                <a:cubicBezTo>
                  <a:pt x="93065" y="4407863"/>
                  <a:pt x="6" y="4314804"/>
                  <a:pt x="6" y="4200011"/>
                </a:cubicBezTo>
                <a:lnTo>
                  <a:pt x="6" y="628644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53333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Helvetica Neue"/>
              <a:buNone/>
            </a:pPr>
            <a:r>
              <a:t/>
            </a:r>
            <a:endParaRPr b="0" i="0" sz="1200" u="none" cap="none" strike="noStrike">
              <a:solidFill>
                <a:schemeClr val="lt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325" name="Google Shape;325;p12"/>
          <p:cNvSpPr txBox="1"/>
          <p:nvPr/>
        </p:nvSpPr>
        <p:spPr>
          <a:xfrm>
            <a:off x="1708940" y="622410"/>
            <a:ext cx="8774121" cy="420628"/>
          </a:xfrm>
          <a:prstGeom prst="rect">
            <a:avLst/>
          </a:prstGeom>
          <a:noFill/>
          <a:ln>
            <a:noFill/>
          </a:ln>
        </p:spPr>
        <p:txBody>
          <a:bodyPr anchorCtr="0" anchor="t" bIns="25400" lIns="25400" spcFirstLastPara="1" rIns="25400" wrap="square" tIns="254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Poppins"/>
              <a:buNone/>
            </a:pPr>
            <a:r>
              <a:rPr b="1" i="0" lang="en-US" sz="2400" u="none" cap="none" strike="noStrike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rPr>
              <a:t>COMPONENTS OF A STRONG VALUE DIFFERENTIATION</a:t>
            </a:r>
            <a:endParaRPr/>
          </a:p>
        </p:txBody>
      </p:sp>
      <p:sp>
        <p:nvSpPr>
          <p:cNvPr id="326" name="Google Shape;326;p12"/>
          <p:cNvSpPr/>
          <p:nvPr/>
        </p:nvSpPr>
        <p:spPr>
          <a:xfrm>
            <a:off x="5647910" y="1240147"/>
            <a:ext cx="906993" cy="119957"/>
          </a:xfrm>
          <a:custGeom>
            <a:rect b="b" l="l" r="r" t="t"/>
            <a:pathLst>
              <a:path extrusionOk="0" h="21546" w="21600">
                <a:moveTo>
                  <a:pt x="7962" y="12"/>
                </a:moveTo>
                <a:cubicBezTo>
                  <a:pt x="7441" y="174"/>
                  <a:pt x="6968" y="2013"/>
                  <a:pt x="6581" y="4799"/>
                </a:cubicBezTo>
                <a:cubicBezTo>
                  <a:pt x="6240" y="7251"/>
                  <a:pt x="5954" y="10441"/>
                  <a:pt x="5483" y="10661"/>
                </a:cubicBezTo>
                <a:cubicBezTo>
                  <a:pt x="4943" y="10914"/>
                  <a:pt x="4638" y="7628"/>
                  <a:pt x="4249" y="5068"/>
                </a:cubicBezTo>
                <a:cubicBezTo>
                  <a:pt x="3831" y="2319"/>
                  <a:pt x="3312" y="526"/>
                  <a:pt x="2777" y="331"/>
                </a:cubicBezTo>
                <a:cubicBezTo>
                  <a:pt x="2269" y="147"/>
                  <a:pt x="1815" y="1210"/>
                  <a:pt x="1425" y="3455"/>
                </a:cubicBezTo>
                <a:cubicBezTo>
                  <a:pt x="1125" y="5185"/>
                  <a:pt x="879" y="7580"/>
                  <a:pt x="561" y="9032"/>
                </a:cubicBezTo>
                <a:cubicBezTo>
                  <a:pt x="390" y="9816"/>
                  <a:pt x="199" y="10321"/>
                  <a:pt x="0" y="10527"/>
                </a:cubicBezTo>
                <a:lnTo>
                  <a:pt x="0" y="21210"/>
                </a:lnTo>
                <a:cubicBezTo>
                  <a:pt x="305" y="21302"/>
                  <a:pt x="607" y="20794"/>
                  <a:pt x="877" y="19732"/>
                </a:cubicBezTo>
                <a:cubicBezTo>
                  <a:pt x="1217" y="18398"/>
                  <a:pt x="1507" y="16174"/>
                  <a:pt x="1793" y="14121"/>
                </a:cubicBezTo>
                <a:cubicBezTo>
                  <a:pt x="2046" y="12304"/>
                  <a:pt x="2303" y="10609"/>
                  <a:pt x="2670" y="10510"/>
                </a:cubicBezTo>
                <a:cubicBezTo>
                  <a:pt x="3183" y="10372"/>
                  <a:pt x="3502" y="13510"/>
                  <a:pt x="3871" y="16120"/>
                </a:cubicBezTo>
                <a:cubicBezTo>
                  <a:pt x="4303" y="19181"/>
                  <a:pt x="4808" y="21503"/>
                  <a:pt x="5394" y="21546"/>
                </a:cubicBezTo>
                <a:cubicBezTo>
                  <a:pt x="5989" y="21589"/>
                  <a:pt x="6514" y="19251"/>
                  <a:pt x="6951" y="16103"/>
                </a:cubicBezTo>
                <a:cubicBezTo>
                  <a:pt x="7315" y="13474"/>
                  <a:pt x="7642" y="10290"/>
                  <a:pt x="8151" y="10510"/>
                </a:cubicBezTo>
                <a:cubicBezTo>
                  <a:pt x="8586" y="10698"/>
                  <a:pt x="8850" y="13274"/>
                  <a:pt x="9155" y="15516"/>
                </a:cubicBezTo>
                <a:cubicBezTo>
                  <a:pt x="9612" y="18868"/>
                  <a:pt x="10155" y="21445"/>
                  <a:pt x="10783" y="21411"/>
                </a:cubicBezTo>
                <a:cubicBezTo>
                  <a:pt x="11376" y="21379"/>
                  <a:pt x="11893" y="19026"/>
                  <a:pt x="12331" y="15952"/>
                </a:cubicBezTo>
                <a:cubicBezTo>
                  <a:pt x="12676" y="13538"/>
                  <a:pt x="12989" y="10674"/>
                  <a:pt x="13462" y="10678"/>
                </a:cubicBezTo>
                <a:cubicBezTo>
                  <a:pt x="13934" y="10682"/>
                  <a:pt x="14228" y="13375"/>
                  <a:pt x="14571" y="15650"/>
                </a:cubicBezTo>
                <a:cubicBezTo>
                  <a:pt x="15031" y="18694"/>
                  <a:pt x="15577" y="20913"/>
                  <a:pt x="16175" y="21092"/>
                </a:cubicBezTo>
                <a:cubicBezTo>
                  <a:pt x="16724" y="21257"/>
                  <a:pt x="17221" y="19745"/>
                  <a:pt x="17625" y="16994"/>
                </a:cubicBezTo>
                <a:cubicBezTo>
                  <a:pt x="18020" y="14298"/>
                  <a:pt x="18357" y="10418"/>
                  <a:pt x="18890" y="10611"/>
                </a:cubicBezTo>
                <a:cubicBezTo>
                  <a:pt x="19257" y="10744"/>
                  <a:pt x="19498" y="12548"/>
                  <a:pt x="19749" y="14357"/>
                </a:cubicBezTo>
                <a:cubicBezTo>
                  <a:pt x="20023" y="16329"/>
                  <a:pt x="20321" y="18318"/>
                  <a:pt x="20649" y="19564"/>
                </a:cubicBezTo>
                <a:cubicBezTo>
                  <a:pt x="20943" y="20683"/>
                  <a:pt x="21270" y="21255"/>
                  <a:pt x="21600" y="21226"/>
                </a:cubicBezTo>
                <a:lnTo>
                  <a:pt x="21600" y="10645"/>
                </a:lnTo>
                <a:cubicBezTo>
                  <a:pt x="21368" y="10427"/>
                  <a:pt x="21145" y="9819"/>
                  <a:pt x="20947" y="8864"/>
                </a:cubicBezTo>
                <a:cubicBezTo>
                  <a:pt x="20653" y="7436"/>
                  <a:pt x="20424" y="5234"/>
                  <a:pt x="20144" y="3590"/>
                </a:cubicBezTo>
                <a:cubicBezTo>
                  <a:pt x="19821" y="1701"/>
                  <a:pt x="19444" y="583"/>
                  <a:pt x="19026" y="365"/>
                </a:cubicBezTo>
                <a:cubicBezTo>
                  <a:pt x="18438" y="58"/>
                  <a:pt x="17893" y="1677"/>
                  <a:pt x="17449" y="4614"/>
                </a:cubicBezTo>
                <a:cubicBezTo>
                  <a:pt x="17055" y="7216"/>
                  <a:pt x="16744" y="10802"/>
                  <a:pt x="16215" y="10779"/>
                </a:cubicBezTo>
                <a:cubicBezTo>
                  <a:pt x="15725" y="10757"/>
                  <a:pt x="15438" y="7775"/>
                  <a:pt x="15084" y="5387"/>
                </a:cubicBezTo>
                <a:cubicBezTo>
                  <a:pt x="14650" y="2464"/>
                  <a:pt x="14129" y="503"/>
                  <a:pt x="13558" y="348"/>
                </a:cubicBezTo>
                <a:cubicBezTo>
                  <a:pt x="12930" y="177"/>
                  <a:pt x="12343" y="2187"/>
                  <a:pt x="11868" y="5387"/>
                </a:cubicBezTo>
                <a:cubicBezTo>
                  <a:pt x="11533" y="7643"/>
                  <a:pt x="11248" y="10472"/>
                  <a:pt x="10792" y="10611"/>
                </a:cubicBezTo>
                <a:cubicBezTo>
                  <a:pt x="10316" y="10755"/>
                  <a:pt x="10017" y="8094"/>
                  <a:pt x="9676" y="5757"/>
                </a:cubicBezTo>
                <a:cubicBezTo>
                  <a:pt x="9246" y="2804"/>
                  <a:pt x="8753" y="399"/>
                  <a:pt x="8187" y="46"/>
                </a:cubicBezTo>
                <a:cubicBezTo>
                  <a:pt x="8110" y="-2"/>
                  <a:pt x="8036" y="-11"/>
                  <a:pt x="7962" y="12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25400" lIns="25400" spcFirstLastPara="1" rIns="25400" wrap="square" tIns="254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Helvetica Neue"/>
              <a:buNone/>
            </a:pPr>
            <a:r>
              <a:t/>
            </a:r>
            <a:endParaRPr b="0" i="0" sz="1600" u="none" cap="none" strike="noStrike">
              <a:solidFill>
                <a:srgbClr val="000000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327" name="Google Shape;327;p12"/>
          <p:cNvSpPr/>
          <p:nvPr/>
        </p:nvSpPr>
        <p:spPr>
          <a:xfrm>
            <a:off x="986051" y="2371740"/>
            <a:ext cx="3412847" cy="1058661"/>
          </a:xfrm>
          <a:prstGeom prst="rect">
            <a:avLst/>
          </a:prstGeom>
          <a:solidFill>
            <a:schemeClr val="lt1"/>
          </a:solidFill>
          <a:ln cap="flat" cmpd="sng" w="3810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275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Poppins"/>
              <a:buNone/>
            </a:pPr>
            <a:r>
              <a:rPr b="1" i="0" lang="en-US" sz="1600" u="none" cap="none" strike="noStrike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rPr>
              <a:t>VALUABLE</a:t>
            </a:r>
            <a:endParaRPr/>
          </a:p>
          <a:p>
            <a:pPr indent="0" lvl="0" marL="0" marR="0" rtl="0" algn="ctr">
              <a:lnSpc>
                <a:spcPct val="17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Poppins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rPr>
              <a:t>“I want” &amp; “I need ”</a:t>
            </a:r>
            <a:endParaRPr/>
          </a:p>
        </p:txBody>
      </p:sp>
      <p:sp>
        <p:nvSpPr>
          <p:cNvPr id="328" name="Google Shape;328;p12"/>
          <p:cNvSpPr/>
          <p:nvPr/>
        </p:nvSpPr>
        <p:spPr>
          <a:xfrm>
            <a:off x="986051" y="3530661"/>
            <a:ext cx="3412847" cy="1058661"/>
          </a:xfrm>
          <a:prstGeom prst="rect">
            <a:avLst/>
          </a:prstGeom>
          <a:solidFill>
            <a:schemeClr val="lt1"/>
          </a:solidFill>
          <a:ln cap="flat" cmpd="sng" w="3810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275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1600"/>
              <a:buFont typeface="Poppins"/>
              <a:buNone/>
            </a:pPr>
            <a:r>
              <a:rPr b="1" i="0" lang="en-US" sz="1600" u="none" cap="none" strike="noStrike">
                <a:solidFill>
                  <a:srgbClr val="262626"/>
                </a:solidFill>
                <a:latin typeface="Poppins"/>
                <a:ea typeface="Poppins"/>
                <a:cs typeface="Poppins"/>
                <a:sym typeface="Poppins"/>
              </a:rPr>
              <a:t>DIFFERENTIATED</a:t>
            </a:r>
            <a:endParaRPr/>
          </a:p>
          <a:p>
            <a:pPr indent="0" lvl="0" marL="0" marR="0" rtl="0" algn="ctr">
              <a:lnSpc>
                <a:spcPct val="17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1200"/>
              <a:buFont typeface="Poppins"/>
              <a:buNone/>
            </a:pPr>
            <a:r>
              <a:rPr b="0" i="0" lang="en-US" sz="1200" u="none" cap="none" strike="noStrike">
                <a:solidFill>
                  <a:srgbClr val="262626"/>
                </a:solidFill>
                <a:latin typeface="Poppins"/>
                <a:ea typeface="Poppins"/>
                <a:cs typeface="Poppins"/>
                <a:sym typeface="Poppins"/>
              </a:rPr>
              <a:t>“No alternatives are as good”</a:t>
            </a:r>
            <a:endParaRPr/>
          </a:p>
        </p:txBody>
      </p:sp>
      <p:sp>
        <p:nvSpPr>
          <p:cNvPr id="329" name="Google Shape;329;p12"/>
          <p:cNvSpPr/>
          <p:nvPr/>
        </p:nvSpPr>
        <p:spPr>
          <a:xfrm>
            <a:off x="986051" y="4689582"/>
            <a:ext cx="3412847" cy="1058661"/>
          </a:xfrm>
          <a:prstGeom prst="rect">
            <a:avLst/>
          </a:prstGeom>
          <a:solidFill>
            <a:schemeClr val="lt1"/>
          </a:solidFill>
          <a:ln cap="flat" cmpd="sng" w="3810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275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1600"/>
              <a:buFont typeface="Poppins"/>
              <a:buNone/>
            </a:pPr>
            <a:r>
              <a:rPr b="1" i="0" lang="en-US" sz="1600" u="none" cap="none" strike="noStrike">
                <a:solidFill>
                  <a:srgbClr val="262626"/>
                </a:solidFill>
                <a:latin typeface="Poppins"/>
                <a:ea typeface="Poppins"/>
                <a:cs typeface="Poppins"/>
                <a:sym typeface="Poppins"/>
              </a:rPr>
              <a:t>SUBSTANTIATED</a:t>
            </a:r>
            <a:endParaRPr/>
          </a:p>
          <a:p>
            <a:pPr indent="0" lvl="0" marL="0" marR="0" rtl="0" algn="ctr">
              <a:lnSpc>
                <a:spcPct val="17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1200"/>
              <a:buFont typeface="Poppins"/>
              <a:buNone/>
            </a:pPr>
            <a:r>
              <a:rPr b="0" i="0" lang="en-US" sz="1200" u="none" cap="none" strike="noStrike">
                <a:solidFill>
                  <a:srgbClr val="262626"/>
                </a:solidFill>
                <a:latin typeface="Poppins"/>
                <a:ea typeface="Poppins"/>
                <a:cs typeface="Poppins"/>
                <a:sym typeface="Poppins"/>
              </a:rPr>
              <a:t>“I trust” &amp; “I believe”</a:t>
            </a:r>
            <a:endParaRPr/>
          </a:p>
        </p:txBody>
      </p:sp>
      <p:sp>
        <p:nvSpPr>
          <p:cNvPr id="330" name="Google Shape;330;p12"/>
          <p:cNvSpPr/>
          <p:nvPr/>
        </p:nvSpPr>
        <p:spPr>
          <a:xfrm>
            <a:off x="5796500" y="3192931"/>
            <a:ext cx="1682549" cy="1682549"/>
          </a:xfrm>
          <a:prstGeom prst="ellipse">
            <a:avLst/>
          </a:prstGeom>
          <a:solidFill>
            <a:schemeClr val="lt1"/>
          </a:solidFill>
          <a:ln>
            <a:noFill/>
          </a:ln>
          <a:effectLst>
            <a:outerShdw blurRad="214362" rotWithShape="0" algn="tl" dir="2700000" dist="38100">
              <a:srgbClr val="000000">
                <a:alpha val="13725"/>
              </a:srgbClr>
            </a:outerShdw>
          </a:effectLst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38666"/>
              </a:lnSpc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ts val="1500"/>
              <a:buFont typeface="Poppins"/>
              <a:buNone/>
            </a:pPr>
            <a:r>
              <a:rPr b="1" i="0" lang="en-US" sz="1500" u="none" cap="none" strike="noStrike">
                <a:solidFill>
                  <a:srgbClr val="7F7F7F"/>
                </a:solidFill>
                <a:latin typeface="Poppins"/>
                <a:ea typeface="Poppins"/>
                <a:cs typeface="Poppins"/>
                <a:sym typeface="Poppins"/>
              </a:rPr>
              <a:t>SELLER</a:t>
            </a:r>
            <a:br>
              <a:rPr b="0" i="0" lang="en-US" sz="1100" u="none" cap="none" strike="noStrike">
                <a:solidFill>
                  <a:srgbClr val="7F7F7F"/>
                </a:solidFill>
                <a:latin typeface="Poppins"/>
                <a:ea typeface="Poppins"/>
                <a:cs typeface="Poppins"/>
                <a:sym typeface="Poppins"/>
              </a:rPr>
            </a:br>
            <a:r>
              <a:rPr b="0" i="0" lang="en-US" sz="1100" u="none" cap="none" strike="noStrike">
                <a:solidFill>
                  <a:srgbClr val="7F7F7F"/>
                </a:solidFill>
                <a:latin typeface="Poppins"/>
                <a:ea typeface="Poppins"/>
                <a:cs typeface="Poppins"/>
                <a:sym typeface="Poppins"/>
              </a:rPr>
              <a:t>Value Proposition</a:t>
            </a:r>
            <a:endParaRPr/>
          </a:p>
        </p:txBody>
      </p:sp>
      <p:sp>
        <p:nvSpPr>
          <p:cNvPr id="331" name="Google Shape;331;p12"/>
          <p:cNvSpPr/>
          <p:nvPr/>
        </p:nvSpPr>
        <p:spPr>
          <a:xfrm>
            <a:off x="8884022" y="3192931"/>
            <a:ext cx="1682549" cy="1682549"/>
          </a:xfrm>
          <a:prstGeom prst="ellipse">
            <a:avLst/>
          </a:prstGeom>
          <a:solidFill>
            <a:schemeClr val="lt1"/>
          </a:solidFill>
          <a:ln>
            <a:noFill/>
          </a:ln>
          <a:effectLst>
            <a:outerShdw blurRad="214362" rotWithShape="0" algn="tl" dir="2700000" dist="38100">
              <a:srgbClr val="000000">
                <a:alpha val="13725"/>
              </a:srgbClr>
            </a:outerShdw>
          </a:effectLst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38666"/>
              </a:lnSpc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ts val="1500"/>
              <a:buFont typeface="Poppins"/>
              <a:buNone/>
            </a:pPr>
            <a:r>
              <a:rPr b="1" i="0" lang="en-US" sz="1500" u="none" cap="none" strike="noStrike">
                <a:solidFill>
                  <a:srgbClr val="7F7F7F"/>
                </a:solidFill>
                <a:latin typeface="Poppins"/>
                <a:ea typeface="Poppins"/>
                <a:cs typeface="Poppins"/>
                <a:sym typeface="Poppins"/>
              </a:rPr>
              <a:t>CUSTOMER</a:t>
            </a:r>
            <a:br>
              <a:rPr b="0" i="0" lang="en-US" sz="1100" u="none" cap="none" strike="noStrike">
                <a:solidFill>
                  <a:srgbClr val="7F7F7F"/>
                </a:solidFill>
                <a:latin typeface="Poppins"/>
                <a:ea typeface="Poppins"/>
                <a:cs typeface="Poppins"/>
                <a:sym typeface="Poppins"/>
              </a:rPr>
            </a:br>
            <a:r>
              <a:rPr b="0" i="0" lang="en-US" sz="1100" u="none" cap="none" strike="noStrike">
                <a:solidFill>
                  <a:srgbClr val="7F7F7F"/>
                </a:solidFill>
                <a:latin typeface="Poppins"/>
                <a:ea typeface="Poppins"/>
                <a:cs typeface="Poppins"/>
                <a:sym typeface="Poppins"/>
              </a:rPr>
              <a:t>Value Perception</a:t>
            </a:r>
            <a:endParaRPr/>
          </a:p>
        </p:txBody>
      </p:sp>
      <p:sp>
        <p:nvSpPr>
          <p:cNvPr id="332" name="Google Shape;332;p12"/>
          <p:cNvSpPr txBox="1"/>
          <p:nvPr/>
        </p:nvSpPr>
        <p:spPr>
          <a:xfrm>
            <a:off x="5618228" y="5174554"/>
            <a:ext cx="2039091" cy="215444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Noto Sans Symbols"/>
              <a:buNone/>
            </a:pPr>
            <a:r>
              <a:rPr b="1" i="0" lang="en-US" sz="1400" u="none" cap="none" strike="noStrike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rPr>
              <a:t>DECISION TO SELL</a:t>
            </a:r>
            <a:endParaRPr/>
          </a:p>
        </p:txBody>
      </p:sp>
      <p:sp>
        <p:nvSpPr>
          <p:cNvPr id="333" name="Google Shape;333;p12"/>
          <p:cNvSpPr txBox="1"/>
          <p:nvPr/>
        </p:nvSpPr>
        <p:spPr>
          <a:xfrm>
            <a:off x="8705750" y="5174586"/>
            <a:ext cx="2039091" cy="215444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Noto Sans Symbols"/>
              <a:buNone/>
            </a:pPr>
            <a:r>
              <a:rPr b="1" i="0" lang="en-US" sz="1400" u="none" cap="none" strike="noStrike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rPr>
              <a:t>DECISION TO BUY</a:t>
            </a:r>
            <a:endParaRPr/>
          </a:p>
        </p:txBody>
      </p:sp>
      <p:sp>
        <p:nvSpPr>
          <p:cNvPr id="334" name="Google Shape;334;p12"/>
          <p:cNvSpPr txBox="1"/>
          <p:nvPr/>
        </p:nvSpPr>
        <p:spPr>
          <a:xfrm>
            <a:off x="6706141" y="2626092"/>
            <a:ext cx="2915690" cy="275075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62857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Noto Sans Symbols"/>
              <a:buNone/>
            </a:pPr>
            <a:r>
              <a:rPr b="1" i="0" lang="en-US" sz="1400" u="none" cap="none" strike="noStrike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rPr>
              <a:t>VALUE PERCEPTION GAP</a:t>
            </a:r>
            <a:endParaRPr/>
          </a:p>
        </p:txBody>
      </p:sp>
      <p:grpSp>
        <p:nvGrpSpPr>
          <p:cNvPr id="335" name="Google Shape;335;p12"/>
          <p:cNvGrpSpPr/>
          <p:nvPr/>
        </p:nvGrpSpPr>
        <p:grpSpPr>
          <a:xfrm>
            <a:off x="7539229" y="3863417"/>
            <a:ext cx="1274892" cy="394682"/>
            <a:chOff x="7426173" y="3887771"/>
            <a:chExt cx="1274892" cy="394682"/>
          </a:xfrm>
        </p:grpSpPr>
        <p:sp>
          <p:nvSpPr>
            <p:cNvPr id="336" name="Google Shape;336;p12"/>
            <p:cNvSpPr/>
            <p:nvPr/>
          </p:nvSpPr>
          <p:spPr>
            <a:xfrm rot="5400000">
              <a:off x="7571909" y="3742035"/>
              <a:ext cx="392527" cy="684000"/>
            </a:xfrm>
            <a:custGeom>
              <a:rect b="b" l="l" r="r" t="t"/>
              <a:pathLst>
                <a:path extrusionOk="0" h="21595" w="21443">
                  <a:moveTo>
                    <a:pt x="10721" y="0"/>
                  </a:moveTo>
                  <a:cubicBezTo>
                    <a:pt x="10093" y="0"/>
                    <a:pt x="9456" y="143"/>
                    <a:pt x="8977" y="433"/>
                  </a:cubicBezTo>
                  <a:cubicBezTo>
                    <a:pt x="8018" y="1014"/>
                    <a:pt x="8018" y="1956"/>
                    <a:pt x="8977" y="2537"/>
                  </a:cubicBezTo>
                  <a:cubicBezTo>
                    <a:pt x="9935" y="3118"/>
                    <a:pt x="11497" y="3118"/>
                    <a:pt x="12455" y="2537"/>
                  </a:cubicBezTo>
                  <a:cubicBezTo>
                    <a:pt x="13413" y="1956"/>
                    <a:pt x="13413" y="1014"/>
                    <a:pt x="12455" y="433"/>
                  </a:cubicBezTo>
                  <a:cubicBezTo>
                    <a:pt x="11976" y="143"/>
                    <a:pt x="11349" y="0"/>
                    <a:pt x="10721" y="0"/>
                  </a:cubicBezTo>
                  <a:close/>
                  <a:moveTo>
                    <a:pt x="10721" y="3892"/>
                  </a:moveTo>
                  <a:cubicBezTo>
                    <a:pt x="10436" y="3891"/>
                    <a:pt x="10153" y="3920"/>
                    <a:pt x="9885" y="3978"/>
                  </a:cubicBezTo>
                  <a:cubicBezTo>
                    <a:pt x="9210" y="4126"/>
                    <a:pt x="8679" y="4448"/>
                    <a:pt x="8436" y="4857"/>
                  </a:cubicBezTo>
                  <a:cubicBezTo>
                    <a:pt x="8363" y="4985"/>
                    <a:pt x="8321" y="5149"/>
                    <a:pt x="8303" y="5358"/>
                  </a:cubicBezTo>
                  <a:cubicBezTo>
                    <a:pt x="8286" y="5568"/>
                    <a:pt x="8293" y="5824"/>
                    <a:pt x="8293" y="6144"/>
                  </a:cubicBezTo>
                  <a:lnTo>
                    <a:pt x="8293" y="16700"/>
                  </a:lnTo>
                  <a:lnTo>
                    <a:pt x="5049" y="14732"/>
                  </a:lnTo>
                  <a:cubicBezTo>
                    <a:pt x="4676" y="14505"/>
                    <a:pt x="4367" y="14326"/>
                    <a:pt x="4111" y="14187"/>
                  </a:cubicBezTo>
                  <a:cubicBezTo>
                    <a:pt x="3854" y="14049"/>
                    <a:pt x="3649" y="13950"/>
                    <a:pt x="3448" y="13890"/>
                  </a:cubicBezTo>
                  <a:cubicBezTo>
                    <a:pt x="3123" y="13799"/>
                    <a:pt x="2778" y="13748"/>
                    <a:pt x="2428" y="13748"/>
                  </a:cubicBezTo>
                  <a:cubicBezTo>
                    <a:pt x="2077" y="13748"/>
                    <a:pt x="1720" y="13799"/>
                    <a:pt x="1397" y="13890"/>
                  </a:cubicBezTo>
                  <a:cubicBezTo>
                    <a:pt x="1140" y="13963"/>
                    <a:pt x="904" y="14060"/>
                    <a:pt x="704" y="14181"/>
                  </a:cubicBezTo>
                  <a:cubicBezTo>
                    <a:pt x="503" y="14303"/>
                    <a:pt x="341" y="14445"/>
                    <a:pt x="224" y="14602"/>
                  </a:cubicBezTo>
                  <a:cubicBezTo>
                    <a:pt x="-71" y="14997"/>
                    <a:pt x="-79" y="15451"/>
                    <a:pt x="224" y="15846"/>
                  </a:cubicBezTo>
                  <a:cubicBezTo>
                    <a:pt x="322" y="15968"/>
                    <a:pt x="474" y="16094"/>
                    <a:pt x="704" y="16248"/>
                  </a:cubicBezTo>
                  <a:cubicBezTo>
                    <a:pt x="933" y="16402"/>
                    <a:pt x="1238" y="16584"/>
                    <a:pt x="1611" y="16811"/>
                  </a:cubicBezTo>
                  <a:lnTo>
                    <a:pt x="7905" y="20628"/>
                  </a:lnTo>
                  <a:cubicBezTo>
                    <a:pt x="8279" y="20855"/>
                    <a:pt x="8577" y="21039"/>
                    <a:pt x="8834" y="21179"/>
                  </a:cubicBezTo>
                  <a:cubicBezTo>
                    <a:pt x="9091" y="21320"/>
                    <a:pt x="9306" y="21417"/>
                    <a:pt x="9507" y="21476"/>
                  </a:cubicBezTo>
                  <a:cubicBezTo>
                    <a:pt x="9699" y="21530"/>
                    <a:pt x="9893" y="21563"/>
                    <a:pt x="10099" y="21581"/>
                  </a:cubicBezTo>
                  <a:cubicBezTo>
                    <a:pt x="10303" y="21600"/>
                    <a:pt x="10515" y="21597"/>
                    <a:pt x="10721" y="21587"/>
                  </a:cubicBezTo>
                  <a:cubicBezTo>
                    <a:pt x="10928" y="21598"/>
                    <a:pt x="11129" y="21600"/>
                    <a:pt x="11333" y="21581"/>
                  </a:cubicBezTo>
                  <a:cubicBezTo>
                    <a:pt x="11538" y="21563"/>
                    <a:pt x="11742" y="21531"/>
                    <a:pt x="11935" y="21476"/>
                  </a:cubicBezTo>
                  <a:cubicBezTo>
                    <a:pt x="12136" y="21417"/>
                    <a:pt x="12341" y="21320"/>
                    <a:pt x="12598" y="21179"/>
                  </a:cubicBezTo>
                  <a:cubicBezTo>
                    <a:pt x="12855" y="21039"/>
                    <a:pt x="13163" y="20855"/>
                    <a:pt x="13536" y="20628"/>
                  </a:cubicBezTo>
                  <a:lnTo>
                    <a:pt x="19831" y="16811"/>
                  </a:lnTo>
                  <a:cubicBezTo>
                    <a:pt x="20204" y="16584"/>
                    <a:pt x="20499" y="16402"/>
                    <a:pt x="20728" y="16248"/>
                  </a:cubicBezTo>
                  <a:cubicBezTo>
                    <a:pt x="20957" y="16094"/>
                    <a:pt x="21120" y="15968"/>
                    <a:pt x="21218" y="15846"/>
                  </a:cubicBezTo>
                  <a:cubicBezTo>
                    <a:pt x="21521" y="15451"/>
                    <a:pt x="21514" y="14997"/>
                    <a:pt x="21218" y="14602"/>
                  </a:cubicBezTo>
                  <a:cubicBezTo>
                    <a:pt x="21101" y="14446"/>
                    <a:pt x="20939" y="14303"/>
                    <a:pt x="20738" y="14181"/>
                  </a:cubicBezTo>
                  <a:cubicBezTo>
                    <a:pt x="20538" y="14060"/>
                    <a:pt x="20303" y="13962"/>
                    <a:pt x="20045" y="13890"/>
                  </a:cubicBezTo>
                  <a:cubicBezTo>
                    <a:pt x="19393" y="13711"/>
                    <a:pt x="18644" y="13707"/>
                    <a:pt x="17994" y="13890"/>
                  </a:cubicBezTo>
                  <a:cubicBezTo>
                    <a:pt x="17793" y="13950"/>
                    <a:pt x="17578" y="14049"/>
                    <a:pt x="17321" y="14187"/>
                  </a:cubicBezTo>
                  <a:cubicBezTo>
                    <a:pt x="17064" y="14326"/>
                    <a:pt x="16766" y="14505"/>
                    <a:pt x="16393" y="14732"/>
                  </a:cubicBezTo>
                  <a:lnTo>
                    <a:pt x="13149" y="16700"/>
                  </a:lnTo>
                  <a:lnTo>
                    <a:pt x="13149" y="6144"/>
                  </a:lnTo>
                  <a:cubicBezTo>
                    <a:pt x="13149" y="5824"/>
                    <a:pt x="13138" y="5568"/>
                    <a:pt x="13118" y="5358"/>
                  </a:cubicBezTo>
                  <a:cubicBezTo>
                    <a:pt x="13098" y="5149"/>
                    <a:pt x="13069" y="4985"/>
                    <a:pt x="12996" y="4857"/>
                  </a:cubicBezTo>
                  <a:cubicBezTo>
                    <a:pt x="12753" y="4448"/>
                    <a:pt x="12222" y="4126"/>
                    <a:pt x="11547" y="3978"/>
                  </a:cubicBezTo>
                  <a:cubicBezTo>
                    <a:pt x="11282" y="3921"/>
                    <a:pt x="11003" y="3892"/>
                    <a:pt x="10721" y="3892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accent1"/>
                </a:buClr>
                <a:buSzPts val="1500"/>
                <a:buFont typeface="Helvetica Neue"/>
                <a:buNone/>
              </a:pPr>
              <a:r>
                <a:t/>
              </a:r>
              <a:endParaRPr b="0" i="0" sz="1500" u="none" cap="none" strike="noStrike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337" name="Google Shape;337;p12"/>
            <p:cNvSpPr/>
            <p:nvPr/>
          </p:nvSpPr>
          <p:spPr>
            <a:xfrm rot="-5400000">
              <a:off x="8162801" y="3744190"/>
              <a:ext cx="392527" cy="684000"/>
            </a:xfrm>
            <a:custGeom>
              <a:rect b="b" l="l" r="r" t="t"/>
              <a:pathLst>
                <a:path extrusionOk="0" h="21595" w="21443">
                  <a:moveTo>
                    <a:pt x="10721" y="0"/>
                  </a:moveTo>
                  <a:cubicBezTo>
                    <a:pt x="10093" y="0"/>
                    <a:pt x="9456" y="143"/>
                    <a:pt x="8977" y="433"/>
                  </a:cubicBezTo>
                  <a:cubicBezTo>
                    <a:pt x="8018" y="1014"/>
                    <a:pt x="8018" y="1956"/>
                    <a:pt x="8977" y="2537"/>
                  </a:cubicBezTo>
                  <a:cubicBezTo>
                    <a:pt x="9935" y="3118"/>
                    <a:pt x="11497" y="3118"/>
                    <a:pt x="12455" y="2537"/>
                  </a:cubicBezTo>
                  <a:cubicBezTo>
                    <a:pt x="13413" y="1956"/>
                    <a:pt x="13413" y="1014"/>
                    <a:pt x="12455" y="433"/>
                  </a:cubicBezTo>
                  <a:cubicBezTo>
                    <a:pt x="11976" y="143"/>
                    <a:pt x="11349" y="0"/>
                    <a:pt x="10721" y="0"/>
                  </a:cubicBezTo>
                  <a:close/>
                  <a:moveTo>
                    <a:pt x="10721" y="3892"/>
                  </a:moveTo>
                  <a:cubicBezTo>
                    <a:pt x="10436" y="3891"/>
                    <a:pt x="10153" y="3920"/>
                    <a:pt x="9885" y="3978"/>
                  </a:cubicBezTo>
                  <a:cubicBezTo>
                    <a:pt x="9210" y="4126"/>
                    <a:pt x="8679" y="4448"/>
                    <a:pt x="8436" y="4857"/>
                  </a:cubicBezTo>
                  <a:cubicBezTo>
                    <a:pt x="8363" y="4985"/>
                    <a:pt x="8321" y="5149"/>
                    <a:pt x="8303" y="5358"/>
                  </a:cubicBezTo>
                  <a:cubicBezTo>
                    <a:pt x="8286" y="5568"/>
                    <a:pt x="8293" y="5824"/>
                    <a:pt x="8293" y="6144"/>
                  </a:cubicBezTo>
                  <a:lnTo>
                    <a:pt x="8293" y="16700"/>
                  </a:lnTo>
                  <a:lnTo>
                    <a:pt x="5049" y="14732"/>
                  </a:lnTo>
                  <a:cubicBezTo>
                    <a:pt x="4676" y="14505"/>
                    <a:pt x="4367" y="14326"/>
                    <a:pt x="4111" y="14187"/>
                  </a:cubicBezTo>
                  <a:cubicBezTo>
                    <a:pt x="3854" y="14049"/>
                    <a:pt x="3649" y="13950"/>
                    <a:pt x="3448" y="13890"/>
                  </a:cubicBezTo>
                  <a:cubicBezTo>
                    <a:pt x="3123" y="13799"/>
                    <a:pt x="2778" y="13748"/>
                    <a:pt x="2428" y="13748"/>
                  </a:cubicBezTo>
                  <a:cubicBezTo>
                    <a:pt x="2077" y="13748"/>
                    <a:pt x="1720" y="13799"/>
                    <a:pt x="1397" y="13890"/>
                  </a:cubicBezTo>
                  <a:cubicBezTo>
                    <a:pt x="1140" y="13963"/>
                    <a:pt x="904" y="14060"/>
                    <a:pt x="704" y="14181"/>
                  </a:cubicBezTo>
                  <a:cubicBezTo>
                    <a:pt x="503" y="14303"/>
                    <a:pt x="341" y="14445"/>
                    <a:pt x="224" y="14602"/>
                  </a:cubicBezTo>
                  <a:cubicBezTo>
                    <a:pt x="-71" y="14997"/>
                    <a:pt x="-79" y="15451"/>
                    <a:pt x="224" y="15846"/>
                  </a:cubicBezTo>
                  <a:cubicBezTo>
                    <a:pt x="322" y="15968"/>
                    <a:pt x="474" y="16094"/>
                    <a:pt x="704" y="16248"/>
                  </a:cubicBezTo>
                  <a:cubicBezTo>
                    <a:pt x="933" y="16402"/>
                    <a:pt x="1238" y="16584"/>
                    <a:pt x="1611" y="16811"/>
                  </a:cubicBezTo>
                  <a:lnTo>
                    <a:pt x="7905" y="20628"/>
                  </a:lnTo>
                  <a:cubicBezTo>
                    <a:pt x="8279" y="20855"/>
                    <a:pt x="8577" y="21039"/>
                    <a:pt x="8834" y="21179"/>
                  </a:cubicBezTo>
                  <a:cubicBezTo>
                    <a:pt x="9091" y="21320"/>
                    <a:pt x="9306" y="21417"/>
                    <a:pt x="9507" y="21476"/>
                  </a:cubicBezTo>
                  <a:cubicBezTo>
                    <a:pt x="9699" y="21530"/>
                    <a:pt x="9893" y="21563"/>
                    <a:pt x="10099" y="21581"/>
                  </a:cubicBezTo>
                  <a:cubicBezTo>
                    <a:pt x="10303" y="21600"/>
                    <a:pt x="10515" y="21597"/>
                    <a:pt x="10721" y="21587"/>
                  </a:cubicBezTo>
                  <a:cubicBezTo>
                    <a:pt x="10928" y="21598"/>
                    <a:pt x="11129" y="21600"/>
                    <a:pt x="11333" y="21581"/>
                  </a:cubicBezTo>
                  <a:cubicBezTo>
                    <a:pt x="11538" y="21563"/>
                    <a:pt x="11742" y="21531"/>
                    <a:pt x="11935" y="21476"/>
                  </a:cubicBezTo>
                  <a:cubicBezTo>
                    <a:pt x="12136" y="21417"/>
                    <a:pt x="12341" y="21320"/>
                    <a:pt x="12598" y="21179"/>
                  </a:cubicBezTo>
                  <a:cubicBezTo>
                    <a:pt x="12855" y="21039"/>
                    <a:pt x="13163" y="20855"/>
                    <a:pt x="13536" y="20628"/>
                  </a:cubicBezTo>
                  <a:lnTo>
                    <a:pt x="19831" y="16811"/>
                  </a:lnTo>
                  <a:cubicBezTo>
                    <a:pt x="20204" y="16584"/>
                    <a:pt x="20499" y="16402"/>
                    <a:pt x="20728" y="16248"/>
                  </a:cubicBezTo>
                  <a:cubicBezTo>
                    <a:pt x="20957" y="16094"/>
                    <a:pt x="21120" y="15968"/>
                    <a:pt x="21218" y="15846"/>
                  </a:cubicBezTo>
                  <a:cubicBezTo>
                    <a:pt x="21521" y="15451"/>
                    <a:pt x="21514" y="14997"/>
                    <a:pt x="21218" y="14602"/>
                  </a:cubicBezTo>
                  <a:cubicBezTo>
                    <a:pt x="21101" y="14446"/>
                    <a:pt x="20939" y="14303"/>
                    <a:pt x="20738" y="14181"/>
                  </a:cubicBezTo>
                  <a:cubicBezTo>
                    <a:pt x="20538" y="14060"/>
                    <a:pt x="20303" y="13962"/>
                    <a:pt x="20045" y="13890"/>
                  </a:cubicBezTo>
                  <a:cubicBezTo>
                    <a:pt x="19393" y="13711"/>
                    <a:pt x="18644" y="13707"/>
                    <a:pt x="17994" y="13890"/>
                  </a:cubicBezTo>
                  <a:cubicBezTo>
                    <a:pt x="17793" y="13950"/>
                    <a:pt x="17578" y="14049"/>
                    <a:pt x="17321" y="14187"/>
                  </a:cubicBezTo>
                  <a:cubicBezTo>
                    <a:pt x="17064" y="14326"/>
                    <a:pt x="16766" y="14505"/>
                    <a:pt x="16393" y="14732"/>
                  </a:cubicBezTo>
                  <a:lnTo>
                    <a:pt x="13149" y="16700"/>
                  </a:lnTo>
                  <a:lnTo>
                    <a:pt x="13149" y="6144"/>
                  </a:lnTo>
                  <a:cubicBezTo>
                    <a:pt x="13149" y="5824"/>
                    <a:pt x="13138" y="5568"/>
                    <a:pt x="13118" y="5358"/>
                  </a:cubicBezTo>
                  <a:cubicBezTo>
                    <a:pt x="13098" y="5149"/>
                    <a:pt x="13069" y="4985"/>
                    <a:pt x="12996" y="4857"/>
                  </a:cubicBezTo>
                  <a:cubicBezTo>
                    <a:pt x="12753" y="4448"/>
                    <a:pt x="12222" y="4126"/>
                    <a:pt x="11547" y="3978"/>
                  </a:cubicBezTo>
                  <a:cubicBezTo>
                    <a:pt x="11282" y="3921"/>
                    <a:pt x="11003" y="3892"/>
                    <a:pt x="10721" y="3892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accent1"/>
                </a:buClr>
                <a:buSzPts val="1500"/>
                <a:buFont typeface="Helvetica Neue"/>
                <a:buNone/>
              </a:pPr>
              <a:r>
                <a:t/>
              </a:r>
              <a:endParaRPr b="0" i="0" sz="1500" u="none" cap="none" strike="noStrike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</p:grpSp>
      <p:sp>
        <p:nvSpPr>
          <p:cNvPr id="338" name="Google Shape;338;p12"/>
          <p:cNvSpPr/>
          <p:nvPr/>
        </p:nvSpPr>
        <p:spPr>
          <a:xfrm rot="5400000">
            <a:off x="3838791" y="-1494491"/>
            <a:ext cx="4525200" cy="11057400"/>
          </a:xfrm>
          <a:prstGeom prst="roundRect">
            <a:avLst>
              <a:gd fmla="val 7551" name="adj"/>
            </a:avLst>
          </a:prstGeom>
          <a:noFill/>
          <a:ln cap="flat" cmpd="dbl" w="57150">
            <a:solidFill>
              <a:srgbClr val="051E2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53333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Helvetica Neue"/>
              <a:buNone/>
            </a:pPr>
            <a:r>
              <a:t/>
            </a:r>
            <a:endParaRPr b="0" i="0" sz="1200" u="none" cap="none" strike="noStrike">
              <a:solidFill>
                <a:schemeClr val="lt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3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3000"/>
                                        <p:tgtEl>
                                          <p:spTgt spid="3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500"/>
                                        <p:tgtEl>
                                          <p:spTgt spid="3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500"/>
                                        <p:tgtEl>
                                          <p:spTgt spid="3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3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3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3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4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4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4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42" name="Shape 3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3" name="Google Shape;343;p13"/>
          <p:cNvSpPr txBox="1"/>
          <p:nvPr/>
        </p:nvSpPr>
        <p:spPr>
          <a:xfrm>
            <a:off x="3077028" y="501284"/>
            <a:ext cx="6037944" cy="420628"/>
          </a:xfrm>
          <a:prstGeom prst="rect">
            <a:avLst/>
          </a:prstGeom>
          <a:noFill/>
          <a:ln>
            <a:noFill/>
          </a:ln>
        </p:spPr>
        <p:txBody>
          <a:bodyPr anchorCtr="0" anchor="t" bIns="25400" lIns="25400" spcFirstLastPara="1" rIns="25400" wrap="square" tIns="254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Poppins"/>
              <a:buNone/>
            </a:pPr>
            <a:r>
              <a:rPr b="1" i="0" lang="en-US" sz="2400" u="none" cap="none" strike="noStrike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rPr>
              <a:t>3 ELEMENTS OF VALUE PROPOSITION</a:t>
            </a:r>
            <a:endParaRPr b="1" i="0" sz="2400" u="none" cap="none" strike="noStrike">
              <a:solidFill>
                <a:schemeClr val="dk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grpSp>
        <p:nvGrpSpPr>
          <p:cNvPr id="344" name="Google Shape;344;p13"/>
          <p:cNvGrpSpPr/>
          <p:nvPr/>
        </p:nvGrpSpPr>
        <p:grpSpPr>
          <a:xfrm>
            <a:off x="729673" y="1278736"/>
            <a:ext cx="10732653" cy="4994853"/>
            <a:chOff x="638027" y="1338113"/>
            <a:chExt cx="10732653" cy="4994853"/>
          </a:xfrm>
        </p:grpSpPr>
        <p:grpSp>
          <p:nvGrpSpPr>
            <p:cNvPr id="345" name="Google Shape;345;p13"/>
            <p:cNvGrpSpPr/>
            <p:nvPr/>
          </p:nvGrpSpPr>
          <p:grpSpPr>
            <a:xfrm>
              <a:off x="638027" y="1338113"/>
              <a:ext cx="10732653" cy="4994853"/>
              <a:chOff x="406402" y="1489074"/>
              <a:chExt cx="11262299" cy="4665197"/>
            </a:xfrm>
          </p:grpSpPr>
          <p:sp>
            <p:nvSpPr>
              <p:cNvPr id="346" name="Google Shape;346;p13"/>
              <p:cNvSpPr/>
              <p:nvPr/>
            </p:nvSpPr>
            <p:spPr>
              <a:xfrm>
                <a:off x="2393577" y="1489074"/>
                <a:ext cx="9275124" cy="1473759"/>
              </a:xfrm>
              <a:prstGeom prst="rect">
                <a:avLst/>
              </a:prstGeom>
              <a:solidFill>
                <a:schemeClr val="accent3">
                  <a:alpha val="54901"/>
                </a:scheme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000"/>
                  <a:buFont typeface="Helvetica Neue"/>
                  <a:buNone/>
                </a:pPr>
                <a:r>
                  <a:t/>
                </a:r>
                <a:endParaRPr b="0" i="0" sz="1000" u="none" cap="none" strike="noStrike">
                  <a:solidFill>
                    <a:srgbClr val="3F3F3F"/>
                  </a:solidFill>
                  <a:latin typeface="Poppins"/>
                  <a:ea typeface="Poppins"/>
                  <a:cs typeface="Poppins"/>
                  <a:sym typeface="Poppins"/>
                </a:endParaRPr>
              </a:p>
            </p:txBody>
          </p:sp>
          <p:sp>
            <p:nvSpPr>
              <p:cNvPr id="347" name="Google Shape;347;p13"/>
              <p:cNvSpPr/>
              <p:nvPr/>
            </p:nvSpPr>
            <p:spPr>
              <a:xfrm rot="-5400000">
                <a:off x="-204366" y="3695559"/>
                <a:ext cx="3069480" cy="1847944"/>
              </a:xfrm>
              <a:prstGeom prst="round2SameRect">
                <a:avLst>
                  <a:gd fmla="val 8313" name="adj1"/>
                  <a:gd fmla="val 0" name="adj2"/>
                </a:avLst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48" name="Google Shape;348;p13"/>
              <p:cNvSpPr txBox="1"/>
              <p:nvPr/>
            </p:nvSpPr>
            <p:spPr>
              <a:xfrm>
                <a:off x="451412" y="3129776"/>
                <a:ext cx="1802950" cy="2979493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65454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lt1"/>
                  </a:buClr>
                  <a:buSzPts val="1100"/>
                  <a:buFont typeface="Poppins"/>
                  <a:buNone/>
                </a:pPr>
                <a:r>
                  <a:rPr b="1" i="0" lang="en-US" sz="1100" u="none" cap="none" strike="noStrike">
                    <a:solidFill>
                      <a:schemeClr val="lt1"/>
                    </a:solidFill>
                    <a:latin typeface="Poppins"/>
                    <a:ea typeface="Poppins"/>
                    <a:cs typeface="Poppins"/>
                    <a:sym typeface="Poppins"/>
                  </a:rPr>
                  <a:t>TAKE ONE WAY</a:t>
                </a:r>
                <a:endParaRPr/>
              </a:p>
            </p:txBody>
          </p:sp>
          <p:sp>
            <p:nvSpPr>
              <p:cNvPr id="349" name="Google Shape;349;p13"/>
              <p:cNvSpPr/>
              <p:nvPr/>
            </p:nvSpPr>
            <p:spPr>
              <a:xfrm rot="-5400000">
                <a:off x="593493" y="1301984"/>
                <a:ext cx="1473759" cy="1847940"/>
              </a:xfrm>
              <a:prstGeom prst="round2SameRect">
                <a:avLst>
                  <a:gd fmla="val 10221" name="adj1"/>
                  <a:gd fmla="val 0" name="adj2"/>
                </a:avLst>
              </a:pr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50" name="Google Shape;350;p13"/>
              <p:cNvSpPr txBox="1"/>
              <p:nvPr/>
            </p:nvSpPr>
            <p:spPr>
              <a:xfrm>
                <a:off x="450503" y="1533184"/>
                <a:ext cx="1803821" cy="1385521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65454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lt1"/>
                  </a:buClr>
                  <a:buSzPts val="1100"/>
                  <a:buFont typeface="Poppins"/>
                  <a:buNone/>
                </a:pPr>
                <a:r>
                  <a:rPr b="1" i="0" lang="en-US" sz="1100" u="none" cap="none" strike="noStrike">
                    <a:solidFill>
                      <a:schemeClr val="lt1"/>
                    </a:solidFill>
                    <a:latin typeface="Poppins"/>
                    <a:ea typeface="Poppins"/>
                    <a:cs typeface="Poppins"/>
                    <a:sym typeface="Poppins"/>
                  </a:rPr>
                  <a:t>COMPONENTS OF </a:t>
                </a:r>
                <a:br>
                  <a:rPr b="1" i="0" lang="en-US" sz="1100" u="none" cap="none" strike="noStrike">
                    <a:solidFill>
                      <a:schemeClr val="lt1"/>
                    </a:solidFill>
                    <a:latin typeface="Poppins"/>
                    <a:ea typeface="Poppins"/>
                    <a:cs typeface="Poppins"/>
                    <a:sym typeface="Poppins"/>
                  </a:rPr>
                </a:br>
                <a:r>
                  <a:rPr b="1" i="0" lang="en-US" sz="1100" u="none" cap="none" strike="noStrike">
                    <a:solidFill>
                      <a:schemeClr val="lt1"/>
                    </a:solidFill>
                    <a:latin typeface="Poppins"/>
                    <a:ea typeface="Poppins"/>
                    <a:cs typeface="Poppins"/>
                    <a:sym typeface="Poppins"/>
                  </a:rPr>
                  <a:t>A STRONG VALUE PROPOSITION</a:t>
                </a:r>
                <a:endParaRPr/>
              </a:p>
            </p:txBody>
          </p:sp>
          <p:sp>
            <p:nvSpPr>
              <p:cNvPr id="351" name="Google Shape;351;p13"/>
              <p:cNvSpPr/>
              <p:nvPr/>
            </p:nvSpPr>
            <p:spPr>
              <a:xfrm>
                <a:off x="2393577" y="3084791"/>
                <a:ext cx="9275124" cy="3069479"/>
              </a:xfrm>
              <a:prstGeom prst="rect">
                <a:avLst/>
              </a:prstGeom>
              <a:solidFill>
                <a:srgbClr val="ECF0F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000"/>
                  <a:buFont typeface="Helvetica Neue"/>
                  <a:buNone/>
                </a:pPr>
                <a:r>
                  <a:t/>
                </a:r>
                <a:endParaRPr b="0" i="0" sz="1000" u="none" cap="none" strike="noStrike">
                  <a:solidFill>
                    <a:srgbClr val="3F3F3F"/>
                  </a:solidFill>
                  <a:latin typeface="Poppins"/>
                  <a:ea typeface="Poppins"/>
                  <a:cs typeface="Poppins"/>
                  <a:sym typeface="Poppins"/>
                </a:endParaRPr>
              </a:p>
            </p:txBody>
          </p:sp>
          <p:sp>
            <p:nvSpPr>
              <p:cNvPr id="352" name="Google Shape;352;p13"/>
              <p:cNvSpPr/>
              <p:nvPr/>
            </p:nvSpPr>
            <p:spPr>
              <a:xfrm>
                <a:off x="2612105" y="1636059"/>
                <a:ext cx="1920276" cy="361573"/>
              </a:xfrm>
              <a:prstGeom prst="roundRect">
                <a:avLst>
                  <a:gd fmla="val 50000" name="adj"/>
                </a:avLst>
              </a:prstGeom>
              <a:noFill/>
              <a:ln cap="flat" cmpd="sng" w="19050">
                <a:solidFill>
                  <a:schemeClr val="accent2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accent2"/>
                  </a:buClr>
                  <a:buSzPts val="1100"/>
                  <a:buFont typeface="Poppins"/>
                  <a:buNone/>
                </a:pPr>
                <a:r>
                  <a:rPr b="1" i="0" lang="en-US" sz="1100" u="none" cap="none" strike="noStrike">
                    <a:solidFill>
                      <a:schemeClr val="accent2"/>
                    </a:solidFill>
                    <a:latin typeface="Poppins"/>
                    <a:ea typeface="Poppins"/>
                    <a:cs typeface="Poppins"/>
                    <a:sym typeface="Poppins"/>
                  </a:rPr>
                  <a:t>VALUABLE</a:t>
                </a:r>
                <a:endParaRPr/>
              </a:p>
            </p:txBody>
          </p:sp>
          <p:sp>
            <p:nvSpPr>
              <p:cNvPr id="353" name="Google Shape;353;p13"/>
              <p:cNvSpPr/>
              <p:nvPr/>
            </p:nvSpPr>
            <p:spPr>
              <a:xfrm>
                <a:off x="4646938" y="1636059"/>
                <a:ext cx="1920276" cy="361573"/>
              </a:xfrm>
              <a:prstGeom prst="roundRect">
                <a:avLst>
                  <a:gd fmla="val 50000" name="adj"/>
                </a:avLst>
              </a:prstGeom>
              <a:noFill/>
              <a:ln cap="flat" cmpd="sng" w="19050">
                <a:solidFill>
                  <a:schemeClr val="accent2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accent2"/>
                  </a:buClr>
                  <a:buSzPts val="1100"/>
                  <a:buFont typeface="Poppins"/>
                  <a:buNone/>
                </a:pPr>
                <a:r>
                  <a:rPr b="1" i="0" lang="en-US" sz="1100" u="none" cap="none" strike="noStrike">
                    <a:solidFill>
                      <a:schemeClr val="accent2"/>
                    </a:solidFill>
                    <a:latin typeface="Poppins"/>
                    <a:ea typeface="Poppins"/>
                    <a:cs typeface="Poppins"/>
                    <a:sym typeface="Poppins"/>
                  </a:rPr>
                  <a:t>DIFFERENTIATED</a:t>
                </a:r>
                <a:endParaRPr/>
              </a:p>
            </p:txBody>
          </p:sp>
          <p:sp>
            <p:nvSpPr>
              <p:cNvPr id="354" name="Google Shape;354;p13"/>
              <p:cNvSpPr/>
              <p:nvPr/>
            </p:nvSpPr>
            <p:spPr>
              <a:xfrm>
                <a:off x="6681773" y="1636059"/>
                <a:ext cx="1920276" cy="361573"/>
              </a:xfrm>
              <a:prstGeom prst="roundRect">
                <a:avLst>
                  <a:gd fmla="val 50000" name="adj"/>
                </a:avLst>
              </a:prstGeom>
              <a:noFill/>
              <a:ln cap="flat" cmpd="sng" w="19050">
                <a:solidFill>
                  <a:schemeClr val="accent2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accent2"/>
                  </a:buClr>
                  <a:buSzPts val="1100"/>
                  <a:buFont typeface="Poppins"/>
                  <a:buNone/>
                </a:pPr>
                <a:r>
                  <a:rPr b="1" i="0" lang="en-US" sz="1100" u="none" cap="none" strike="noStrike">
                    <a:solidFill>
                      <a:schemeClr val="accent2"/>
                    </a:solidFill>
                    <a:latin typeface="Poppins"/>
                    <a:ea typeface="Poppins"/>
                    <a:cs typeface="Poppins"/>
                    <a:sym typeface="Poppins"/>
                  </a:rPr>
                  <a:t>SUBSTANTIATED</a:t>
                </a:r>
                <a:endParaRPr/>
              </a:p>
            </p:txBody>
          </p:sp>
          <p:sp>
            <p:nvSpPr>
              <p:cNvPr id="355" name="Google Shape;355;p13"/>
              <p:cNvSpPr/>
              <p:nvPr/>
            </p:nvSpPr>
            <p:spPr>
              <a:xfrm>
                <a:off x="2612105" y="2102223"/>
                <a:ext cx="1920276" cy="699248"/>
              </a:xfrm>
              <a:prstGeom prst="roundRect">
                <a:avLst>
                  <a:gd fmla="val 16667" name="adj"/>
                </a:avLst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000"/>
                  <a:buFont typeface="Poppins"/>
                  <a:buNone/>
                </a:pPr>
                <a:r>
                  <a:rPr b="0" i="0" lang="en-US" sz="1000" u="none" cap="none" strike="noStrike">
                    <a:solidFill>
                      <a:schemeClr val="dk1"/>
                    </a:solidFill>
                    <a:latin typeface="Poppins"/>
                    <a:ea typeface="Poppins"/>
                    <a:cs typeface="Poppins"/>
                    <a:sym typeface="Poppins"/>
                  </a:rPr>
                  <a:t>“I want” &amp; “I need ”</a:t>
                </a:r>
                <a:endParaRPr/>
              </a:p>
            </p:txBody>
          </p:sp>
          <p:sp>
            <p:nvSpPr>
              <p:cNvPr id="356" name="Google Shape;356;p13"/>
              <p:cNvSpPr/>
              <p:nvPr/>
            </p:nvSpPr>
            <p:spPr>
              <a:xfrm>
                <a:off x="4646938" y="2102223"/>
                <a:ext cx="1920276" cy="699248"/>
              </a:xfrm>
              <a:prstGeom prst="roundRect">
                <a:avLst>
                  <a:gd fmla="val 16667" name="adj"/>
                </a:avLst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000"/>
                  <a:buFont typeface="Poppins"/>
                  <a:buNone/>
                </a:pPr>
                <a:r>
                  <a:rPr b="0" i="0" lang="en-US" sz="1000" u="none" cap="none" strike="noStrike">
                    <a:solidFill>
                      <a:schemeClr val="dk1"/>
                    </a:solidFill>
                    <a:latin typeface="Poppins"/>
                    <a:ea typeface="Poppins"/>
                    <a:cs typeface="Poppins"/>
                    <a:sym typeface="Poppins"/>
                  </a:rPr>
                  <a:t>“The best option?”</a:t>
                </a:r>
                <a:endParaRPr/>
              </a:p>
            </p:txBody>
          </p:sp>
          <p:sp>
            <p:nvSpPr>
              <p:cNvPr id="357" name="Google Shape;357;p13"/>
              <p:cNvSpPr/>
              <p:nvPr/>
            </p:nvSpPr>
            <p:spPr>
              <a:xfrm>
                <a:off x="6681773" y="2102223"/>
                <a:ext cx="1920276" cy="699248"/>
              </a:xfrm>
              <a:prstGeom prst="roundRect">
                <a:avLst>
                  <a:gd fmla="val 16667" name="adj"/>
                </a:avLst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000"/>
                  <a:buFont typeface="Poppins"/>
                  <a:buNone/>
                </a:pPr>
                <a:r>
                  <a:rPr b="0" i="0" lang="en-US" sz="1000" u="none" cap="none" strike="noStrike">
                    <a:solidFill>
                      <a:schemeClr val="dk1"/>
                    </a:solidFill>
                    <a:latin typeface="Poppins"/>
                    <a:ea typeface="Poppins"/>
                    <a:cs typeface="Poppins"/>
                    <a:sym typeface="Poppins"/>
                  </a:rPr>
                  <a:t>“I trust” &amp; “I believe”</a:t>
                </a:r>
                <a:endParaRPr/>
              </a:p>
            </p:txBody>
          </p:sp>
          <p:sp>
            <p:nvSpPr>
              <p:cNvPr id="358" name="Google Shape;358;p13"/>
              <p:cNvSpPr/>
              <p:nvPr/>
            </p:nvSpPr>
            <p:spPr>
              <a:xfrm>
                <a:off x="8722816" y="2102223"/>
                <a:ext cx="2732813" cy="699248"/>
              </a:xfrm>
              <a:prstGeom prst="roundRect">
                <a:avLst>
                  <a:gd fmla="val 16667" name="adj"/>
                </a:avLst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000"/>
                  <a:buFont typeface="Poppins"/>
                  <a:buNone/>
                </a:pPr>
                <a:r>
                  <a:rPr b="0" i="0" lang="en-US" sz="1000" u="none" cap="none" strike="noStrike">
                    <a:solidFill>
                      <a:schemeClr val="dk1"/>
                    </a:solidFill>
                    <a:latin typeface="Poppins"/>
                    <a:ea typeface="Poppins"/>
                    <a:cs typeface="Poppins"/>
                    <a:sym typeface="Poppins"/>
                  </a:rPr>
                  <a:t>Lead generation success</a:t>
                </a:r>
                <a:br>
                  <a:rPr b="0" i="0" lang="en-US" sz="1000" u="none" cap="none" strike="noStrike">
                    <a:solidFill>
                      <a:schemeClr val="dk1"/>
                    </a:solidFill>
                    <a:latin typeface="Poppins"/>
                    <a:ea typeface="Poppins"/>
                    <a:cs typeface="Poppins"/>
                    <a:sym typeface="Poppins"/>
                  </a:rPr>
                </a:br>
                <a:r>
                  <a:rPr b="0" i="0" lang="en-US" sz="1000" u="none" cap="none" strike="noStrike">
                    <a:solidFill>
                      <a:schemeClr val="dk1"/>
                    </a:solidFill>
                    <a:latin typeface="Poppins"/>
                    <a:ea typeface="Poppins"/>
                    <a:cs typeface="Poppins"/>
                    <a:sym typeface="Poppins"/>
                  </a:rPr>
                  <a:t>new client wins/loyalty</a:t>
                </a:r>
                <a:br>
                  <a:rPr b="0" i="0" lang="en-US" sz="1000" u="none" cap="none" strike="noStrike">
                    <a:solidFill>
                      <a:schemeClr val="dk1"/>
                    </a:solidFill>
                    <a:latin typeface="Poppins"/>
                    <a:ea typeface="Poppins"/>
                    <a:cs typeface="Poppins"/>
                    <a:sym typeface="Poppins"/>
                  </a:rPr>
                </a:br>
                <a:r>
                  <a:rPr b="0" i="0" lang="en-US" sz="1000" u="none" cap="none" strike="noStrike">
                    <a:solidFill>
                      <a:schemeClr val="dk1"/>
                    </a:solidFill>
                    <a:latin typeface="Poppins"/>
                    <a:ea typeface="Poppins"/>
                    <a:cs typeface="Poppins"/>
                    <a:sym typeface="Poppins"/>
                  </a:rPr>
                  <a:t>premium pricing</a:t>
                </a:r>
                <a:endParaRPr/>
              </a:p>
            </p:txBody>
          </p:sp>
          <p:sp>
            <p:nvSpPr>
              <p:cNvPr id="359" name="Google Shape;359;p13"/>
              <p:cNvSpPr/>
              <p:nvPr/>
            </p:nvSpPr>
            <p:spPr>
              <a:xfrm>
                <a:off x="8716606" y="1636059"/>
                <a:ext cx="2732813" cy="361573"/>
              </a:xfrm>
              <a:prstGeom prst="roundRect">
                <a:avLst>
                  <a:gd fmla="val 50000" name="adj"/>
                </a:avLst>
              </a:prstGeom>
              <a:noFill/>
              <a:ln cap="flat" cmpd="sng" w="19050">
                <a:solidFill>
                  <a:schemeClr val="lt1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lt1"/>
                  </a:buClr>
                  <a:buSzPts val="1100"/>
                  <a:buFont typeface="Poppins"/>
                  <a:buNone/>
                </a:pPr>
                <a:r>
                  <a:rPr b="1" i="0" lang="en-US" sz="1100" u="none" cap="none" strike="noStrike">
                    <a:solidFill>
                      <a:schemeClr val="lt1"/>
                    </a:solidFill>
                    <a:latin typeface="Poppins"/>
                    <a:ea typeface="Poppins"/>
                    <a:cs typeface="Poppins"/>
                    <a:sym typeface="Poppins"/>
                  </a:rPr>
                  <a:t>CREATES FOUNDATION FOR…</a:t>
                </a:r>
                <a:endParaRPr/>
              </a:p>
            </p:txBody>
          </p:sp>
          <p:sp>
            <p:nvSpPr>
              <p:cNvPr id="360" name="Google Shape;360;p13"/>
              <p:cNvSpPr/>
              <p:nvPr/>
            </p:nvSpPr>
            <p:spPr>
              <a:xfrm>
                <a:off x="2606646" y="3621737"/>
                <a:ext cx="1920276" cy="736328"/>
              </a:xfrm>
              <a:prstGeom prst="roundRect">
                <a:avLst>
                  <a:gd fmla="val 16667" name="adj"/>
                </a:avLst>
              </a:prstGeom>
              <a:solidFill>
                <a:srgbClr val="F2F2F2"/>
              </a:solidFill>
              <a:ln cap="flat" cmpd="sng" w="25400">
                <a:solidFill>
                  <a:schemeClr val="lt1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000"/>
                  <a:buFont typeface="Poppins"/>
                  <a:buNone/>
                </a:pPr>
                <a:r>
                  <a:rPr b="0" i="0" lang="en-US" sz="1000" u="none" cap="none" strike="noStrike">
                    <a:solidFill>
                      <a:schemeClr val="dk1"/>
                    </a:solidFill>
                    <a:latin typeface="Poppins"/>
                    <a:ea typeface="Poppins"/>
                    <a:cs typeface="Poppins"/>
                    <a:sym typeface="Poppins"/>
                  </a:rPr>
                  <a:t>Low value</a:t>
                </a:r>
                <a:endParaRPr/>
              </a:p>
            </p:txBody>
          </p:sp>
          <p:sp>
            <p:nvSpPr>
              <p:cNvPr id="361" name="Google Shape;361;p13"/>
              <p:cNvSpPr/>
              <p:nvPr/>
            </p:nvSpPr>
            <p:spPr>
              <a:xfrm>
                <a:off x="4635422" y="3621737"/>
                <a:ext cx="1920276" cy="736328"/>
              </a:xfrm>
              <a:prstGeom prst="roundRect">
                <a:avLst>
                  <a:gd fmla="val 16667" name="adj"/>
                </a:avLst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000"/>
                  <a:buFont typeface="Poppins"/>
                  <a:buNone/>
                </a:pPr>
                <a:r>
                  <a:rPr b="0" i="0" lang="en-US" sz="1000" u="none" cap="none" strike="noStrike">
                    <a:solidFill>
                      <a:schemeClr val="dk1"/>
                    </a:solidFill>
                    <a:latin typeface="Poppins"/>
                    <a:ea typeface="Poppins"/>
                    <a:cs typeface="Poppins"/>
                    <a:sym typeface="Poppins"/>
                  </a:rPr>
                  <a:t>Difficult to</a:t>
                </a:r>
                <a:br>
                  <a:rPr b="0" i="0" lang="en-US" sz="1000" u="none" cap="none" strike="noStrike">
                    <a:solidFill>
                      <a:schemeClr val="dk1"/>
                    </a:solidFill>
                    <a:latin typeface="Poppins"/>
                    <a:ea typeface="Poppins"/>
                    <a:cs typeface="Poppins"/>
                    <a:sym typeface="Poppins"/>
                  </a:rPr>
                </a:br>
                <a:r>
                  <a:rPr b="0" i="0" lang="en-US" sz="1000" u="none" cap="none" strike="noStrike">
                    <a:solidFill>
                      <a:schemeClr val="dk1"/>
                    </a:solidFill>
                    <a:latin typeface="Poppins"/>
                    <a:ea typeface="Poppins"/>
                    <a:cs typeface="Poppins"/>
                    <a:sym typeface="Poppins"/>
                  </a:rPr>
                  <a:t>substitute</a:t>
                </a:r>
                <a:endParaRPr/>
              </a:p>
            </p:txBody>
          </p:sp>
          <p:sp>
            <p:nvSpPr>
              <p:cNvPr id="362" name="Google Shape;362;p13"/>
              <p:cNvSpPr/>
              <p:nvPr/>
            </p:nvSpPr>
            <p:spPr>
              <a:xfrm>
                <a:off x="6664201" y="3621737"/>
                <a:ext cx="1920276" cy="736328"/>
              </a:xfrm>
              <a:prstGeom prst="roundRect">
                <a:avLst>
                  <a:gd fmla="val 16667" name="adj"/>
                </a:avLst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000"/>
                  <a:buFont typeface="Poppins"/>
                  <a:buNone/>
                </a:pPr>
                <a:r>
                  <a:rPr b="0" i="0" lang="en-US" sz="1000" u="none" cap="none" strike="noStrike">
                    <a:solidFill>
                      <a:schemeClr val="dk1"/>
                    </a:solidFill>
                    <a:latin typeface="Poppins"/>
                    <a:ea typeface="Poppins"/>
                    <a:cs typeface="Poppins"/>
                    <a:sym typeface="Poppins"/>
                  </a:rPr>
                  <a:t>Able to</a:t>
                </a:r>
                <a:br>
                  <a:rPr b="0" i="0" lang="en-US" sz="1000" u="none" cap="none" strike="noStrike">
                    <a:solidFill>
                      <a:schemeClr val="dk1"/>
                    </a:solidFill>
                    <a:latin typeface="Poppins"/>
                    <a:ea typeface="Poppins"/>
                    <a:cs typeface="Poppins"/>
                    <a:sym typeface="Poppins"/>
                  </a:rPr>
                </a:br>
                <a:r>
                  <a:rPr b="0" i="0" lang="en-US" sz="1000" u="none" cap="none" strike="noStrike">
                    <a:solidFill>
                      <a:schemeClr val="dk1"/>
                    </a:solidFill>
                    <a:latin typeface="Poppins"/>
                    <a:ea typeface="Poppins"/>
                    <a:cs typeface="Poppins"/>
                    <a:sym typeface="Poppins"/>
                  </a:rPr>
                  <a:t>substantiate</a:t>
                </a:r>
                <a:endParaRPr/>
              </a:p>
            </p:txBody>
          </p:sp>
          <p:sp>
            <p:nvSpPr>
              <p:cNvPr id="363" name="Google Shape;363;p13"/>
              <p:cNvSpPr/>
              <p:nvPr/>
            </p:nvSpPr>
            <p:spPr>
              <a:xfrm>
                <a:off x="2606646" y="4449476"/>
                <a:ext cx="1920276" cy="736328"/>
              </a:xfrm>
              <a:prstGeom prst="roundRect">
                <a:avLst>
                  <a:gd fmla="val 16667" name="adj"/>
                </a:avLst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000"/>
                  <a:buFont typeface="Poppins"/>
                  <a:buNone/>
                </a:pPr>
                <a:r>
                  <a:rPr b="0" i="0" lang="en-US" sz="1000" u="none" cap="none" strike="noStrike">
                    <a:solidFill>
                      <a:schemeClr val="dk1"/>
                    </a:solidFill>
                    <a:latin typeface="Poppins"/>
                    <a:ea typeface="Poppins"/>
                    <a:cs typeface="Poppins"/>
                    <a:sym typeface="Poppins"/>
                  </a:rPr>
                  <a:t>Strong value</a:t>
                </a:r>
                <a:endParaRPr/>
              </a:p>
            </p:txBody>
          </p:sp>
          <p:sp>
            <p:nvSpPr>
              <p:cNvPr id="364" name="Google Shape;364;p13"/>
              <p:cNvSpPr/>
              <p:nvPr/>
            </p:nvSpPr>
            <p:spPr>
              <a:xfrm>
                <a:off x="4635422" y="4449476"/>
                <a:ext cx="1920276" cy="736328"/>
              </a:xfrm>
              <a:prstGeom prst="roundRect">
                <a:avLst>
                  <a:gd fmla="val 16667" name="adj"/>
                </a:avLst>
              </a:prstGeom>
              <a:solidFill>
                <a:srgbClr val="F2F2F2"/>
              </a:solidFill>
              <a:ln cap="flat" cmpd="sng" w="25400">
                <a:solidFill>
                  <a:schemeClr val="lt1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000"/>
                  <a:buFont typeface="Poppins"/>
                  <a:buNone/>
                </a:pPr>
                <a:r>
                  <a:rPr b="0" i="0" lang="en-US" sz="1000" u="none" cap="none" strike="noStrike">
                    <a:solidFill>
                      <a:schemeClr val="dk1"/>
                    </a:solidFill>
                    <a:latin typeface="Poppins"/>
                    <a:ea typeface="Poppins"/>
                    <a:cs typeface="Poppins"/>
                    <a:sym typeface="Poppins"/>
                  </a:rPr>
                  <a:t>Easy to</a:t>
                </a:r>
                <a:br>
                  <a:rPr b="0" i="0" lang="en-US" sz="1000" u="none" cap="none" strike="noStrike">
                    <a:solidFill>
                      <a:schemeClr val="dk1"/>
                    </a:solidFill>
                    <a:latin typeface="Poppins"/>
                    <a:ea typeface="Poppins"/>
                    <a:cs typeface="Poppins"/>
                    <a:sym typeface="Poppins"/>
                  </a:rPr>
                </a:br>
                <a:r>
                  <a:rPr b="0" i="0" lang="en-US" sz="1000" u="none" cap="none" strike="noStrike">
                    <a:solidFill>
                      <a:schemeClr val="dk1"/>
                    </a:solidFill>
                    <a:latin typeface="Poppins"/>
                    <a:ea typeface="Poppins"/>
                    <a:cs typeface="Poppins"/>
                    <a:sym typeface="Poppins"/>
                  </a:rPr>
                  <a:t>substitute</a:t>
                </a:r>
                <a:endParaRPr/>
              </a:p>
            </p:txBody>
          </p:sp>
          <p:sp>
            <p:nvSpPr>
              <p:cNvPr id="365" name="Google Shape;365;p13"/>
              <p:cNvSpPr/>
              <p:nvPr/>
            </p:nvSpPr>
            <p:spPr>
              <a:xfrm>
                <a:off x="6664201" y="4449476"/>
                <a:ext cx="1920276" cy="736328"/>
              </a:xfrm>
              <a:prstGeom prst="roundRect">
                <a:avLst>
                  <a:gd fmla="val 16667" name="adj"/>
                </a:avLst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000"/>
                  <a:buFont typeface="Poppins"/>
                  <a:buNone/>
                </a:pPr>
                <a:r>
                  <a:rPr b="0" i="0" lang="en-US" sz="1000" u="none" cap="none" strike="noStrike">
                    <a:solidFill>
                      <a:schemeClr val="dk1"/>
                    </a:solidFill>
                    <a:latin typeface="Poppins"/>
                    <a:ea typeface="Poppins"/>
                    <a:cs typeface="Poppins"/>
                    <a:sym typeface="Poppins"/>
                  </a:rPr>
                  <a:t>Able to</a:t>
                </a:r>
                <a:br>
                  <a:rPr b="0" i="0" lang="en-US" sz="1000" u="none" cap="none" strike="noStrike">
                    <a:solidFill>
                      <a:schemeClr val="dk1"/>
                    </a:solidFill>
                    <a:latin typeface="Poppins"/>
                    <a:ea typeface="Poppins"/>
                    <a:cs typeface="Poppins"/>
                    <a:sym typeface="Poppins"/>
                  </a:rPr>
                </a:br>
                <a:r>
                  <a:rPr b="0" i="0" lang="en-US" sz="1000" u="none" cap="none" strike="noStrike">
                    <a:solidFill>
                      <a:schemeClr val="dk1"/>
                    </a:solidFill>
                    <a:latin typeface="Poppins"/>
                    <a:ea typeface="Poppins"/>
                    <a:cs typeface="Poppins"/>
                    <a:sym typeface="Poppins"/>
                  </a:rPr>
                  <a:t>substantiate</a:t>
                </a:r>
                <a:endParaRPr/>
              </a:p>
            </p:txBody>
          </p:sp>
          <p:sp>
            <p:nvSpPr>
              <p:cNvPr id="366" name="Google Shape;366;p13"/>
              <p:cNvSpPr/>
              <p:nvPr/>
            </p:nvSpPr>
            <p:spPr>
              <a:xfrm>
                <a:off x="2606646" y="5277215"/>
                <a:ext cx="1920276" cy="736328"/>
              </a:xfrm>
              <a:prstGeom prst="roundRect">
                <a:avLst>
                  <a:gd fmla="val 16667" name="adj"/>
                </a:avLst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000"/>
                  <a:buFont typeface="Poppins"/>
                  <a:buNone/>
                </a:pPr>
                <a:r>
                  <a:rPr b="0" i="0" lang="en-US" sz="1000" u="none" cap="none" strike="noStrike">
                    <a:solidFill>
                      <a:schemeClr val="dk1"/>
                    </a:solidFill>
                    <a:latin typeface="Poppins"/>
                    <a:ea typeface="Poppins"/>
                    <a:cs typeface="Poppins"/>
                    <a:sym typeface="Poppins"/>
                  </a:rPr>
                  <a:t>Strong value</a:t>
                </a:r>
                <a:endParaRPr/>
              </a:p>
            </p:txBody>
          </p:sp>
          <p:sp>
            <p:nvSpPr>
              <p:cNvPr id="367" name="Google Shape;367;p13"/>
              <p:cNvSpPr/>
              <p:nvPr/>
            </p:nvSpPr>
            <p:spPr>
              <a:xfrm>
                <a:off x="4635423" y="5277215"/>
                <a:ext cx="1920276" cy="736328"/>
              </a:xfrm>
              <a:prstGeom prst="roundRect">
                <a:avLst>
                  <a:gd fmla="val 16667" name="adj"/>
                </a:avLst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000"/>
                  <a:buFont typeface="Poppins"/>
                  <a:buNone/>
                </a:pPr>
                <a:r>
                  <a:rPr b="0" i="0" lang="en-US" sz="1000" u="none" cap="none" strike="noStrike">
                    <a:solidFill>
                      <a:schemeClr val="dk1"/>
                    </a:solidFill>
                    <a:latin typeface="Poppins"/>
                    <a:ea typeface="Poppins"/>
                    <a:cs typeface="Poppins"/>
                    <a:sym typeface="Poppins"/>
                  </a:rPr>
                  <a:t>Difficult to</a:t>
                </a:r>
                <a:br>
                  <a:rPr b="0" i="0" lang="en-US" sz="1000" u="none" cap="none" strike="noStrike">
                    <a:solidFill>
                      <a:schemeClr val="dk1"/>
                    </a:solidFill>
                    <a:latin typeface="Poppins"/>
                    <a:ea typeface="Poppins"/>
                    <a:cs typeface="Poppins"/>
                    <a:sym typeface="Poppins"/>
                  </a:rPr>
                </a:br>
                <a:r>
                  <a:rPr b="0" i="0" lang="en-US" sz="1000" u="none" cap="none" strike="noStrike">
                    <a:solidFill>
                      <a:schemeClr val="dk1"/>
                    </a:solidFill>
                    <a:latin typeface="Poppins"/>
                    <a:ea typeface="Poppins"/>
                    <a:cs typeface="Poppins"/>
                    <a:sym typeface="Poppins"/>
                  </a:rPr>
                  <a:t>substitute</a:t>
                </a:r>
                <a:endParaRPr/>
              </a:p>
            </p:txBody>
          </p:sp>
          <p:sp>
            <p:nvSpPr>
              <p:cNvPr id="368" name="Google Shape;368;p13"/>
              <p:cNvSpPr/>
              <p:nvPr/>
            </p:nvSpPr>
            <p:spPr>
              <a:xfrm>
                <a:off x="6664201" y="5277215"/>
                <a:ext cx="1920276" cy="736328"/>
              </a:xfrm>
              <a:prstGeom prst="roundRect">
                <a:avLst>
                  <a:gd fmla="val 16667" name="adj"/>
                </a:avLst>
              </a:prstGeom>
              <a:solidFill>
                <a:srgbClr val="F2F2F2"/>
              </a:solidFill>
              <a:ln cap="flat" cmpd="sng" w="25400">
                <a:solidFill>
                  <a:schemeClr val="lt1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000"/>
                  <a:buFont typeface="Poppins"/>
                  <a:buNone/>
                </a:pPr>
                <a:r>
                  <a:rPr b="0" i="0" lang="en-US" sz="1000" u="none" cap="none" strike="noStrike">
                    <a:solidFill>
                      <a:schemeClr val="dk1"/>
                    </a:solidFill>
                    <a:latin typeface="Poppins"/>
                    <a:ea typeface="Poppins"/>
                    <a:cs typeface="Poppins"/>
                    <a:sym typeface="Poppins"/>
                  </a:rPr>
                  <a:t>Not able to</a:t>
                </a:r>
                <a:br>
                  <a:rPr b="0" i="0" lang="en-US" sz="1000" u="none" cap="none" strike="noStrike">
                    <a:solidFill>
                      <a:schemeClr val="dk1"/>
                    </a:solidFill>
                    <a:latin typeface="Poppins"/>
                    <a:ea typeface="Poppins"/>
                    <a:cs typeface="Poppins"/>
                    <a:sym typeface="Poppins"/>
                  </a:rPr>
                </a:br>
                <a:r>
                  <a:rPr b="0" i="0" lang="en-US" sz="1000" u="none" cap="none" strike="noStrike">
                    <a:solidFill>
                      <a:schemeClr val="dk1"/>
                    </a:solidFill>
                    <a:latin typeface="Poppins"/>
                    <a:ea typeface="Poppins"/>
                    <a:cs typeface="Poppins"/>
                    <a:sym typeface="Poppins"/>
                  </a:rPr>
                  <a:t>substantiate</a:t>
                </a:r>
                <a:endParaRPr/>
              </a:p>
            </p:txBody>
          </p:sp>
          <p:sp>
            <p:nvSpPr>
              <p:cNvPr id="369" name="Google Shape;369;p13"/>
              <p:cNvSpPr/>
              <p:nvPr/>
            </p:nvSpPr>
            <p:spPr>
              <a:xfrm>
                <a:off x="8705245" y="3621737"/>
                <a:ext cx="2750385" cy="736328"/>
              </a:xfrm>
              <a:prstGeom prst="roundRect">
                <a:avLst>
                  <a:gd fmla="val 16667" name="adj"/>
                </a:avLst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000"/>
                  <a:buFont typeface="Poppins"/>
                  <a:buNone/>
                </a:pPr>
                <a:r>
                  <a:rPr b="0" i="0" lang="en-US" sz="1000" u="none" cap="none" strike="noStrike">
                    <a:solidFill>
                      <a:schemeClr val="dk1"/>
                    </a:solidFill>
                    <a:latin typeface="Poppins"/>
                    <a:ea typeface="Poppins"/>
                    <a:cs typeface="Poppins"/>
                    <a:sym typeface="Poppins"/>
                  </a:rPr>
                  <a:t>“I don’t need”</a:t>
                </a:r>
                <a:br>
                  <a:rPr b="0" i="0" lang="en-US" sz="1000" u="none" cap="none" strike="noStrike">
                    <a:solidFill>
                      <a:schemeClr val="dk1"/>
                    </a:solidFill>
                    <a:latin typeface="Poppins"/>
                    <a:ea typeface="Poppins"/>
                    <a:cs typeface="Poppins"/>
                    <a:sym typeface="Poppins"/>
                  </a:rPr>
                </a:br>
                <a:r>
                  <a:rPr b="0" i="0" lang="en-US" sz="1000" u="none" cap="none" strike="noStrike">
                    <a:solidFill>
                      <a:schemeClr val="dk1"/>
                    </a:solidFill>
                    <a:latin typeface="Poppins"/>
                    <a:ea typeface="Poppins"/>
                    <a:cs typeface="Poppins"/>
                    <a:sym typeface="Poppins"/>
                  </a:rPr>
                  <a:t>“Not important enough”</a:t>
                </a:r>
                <a:endParaRPr/>
              </a:p>
            </p:txBody>
          </p:sp>
          <p:sp>
            <p:nvSpPr>
              <p:cNvPr id="370" name="Google Shape;370;p13"/>
              <p:cNvSpPr/>
              <p:nvPr/>
            </p:nvSpPr>
            <p:spPr>
              <a:xfrm>
                <a:off x="8705245" y="4441260"/>
                <a:ext cx="2750385" cy="736328"/>
              </a:xfrm>
              <a:prstGeom prst="roundRect">
                <a:avLst>
                  <a:gd fmla="val 16667" name="adj"/>
                </a:avLst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000"/>
                  <a:buFont typeface="Poppins"/>
                  <a:buNone/>
                </a:pPr>
                <a:r>
                  <a:rPr b="0" i="0" lang="en-US" sz="1000" u="none" cap="none" strike="noStrike">
                    <a:solidFill>
                      <a:schemeClr val="dk1"/>
                    </a:solidFill>
                    <a:latin typeface="Poppins"/>
                    <a:ea typeface="Poppins"/>
                    <a:cs typeface="Poppins"/>
                    <a:sym typeface="Poppins"/>
                  </a:rPr>
                  <a:t>“What’s your best price?”</a:t>
                </a:r>
                <a:br>
                  <a:rPr b="0" i="0" lang="en-US" sz="1000" u="none" cap="none" strike="noStrike">
                    <a:solidFill>
                      <a:schemeClr val="dk1"/>
                    </a:solidFill>
                    <a:latin typeface="Poppins"/>
                    <a:ea typeface="Poppins"/>
                    <a:cs typeface="Poppins"/>
                    <a:sym typeface="Poppins"/>
                  </a:rPr>
                </a:br>
                <a:r>
                  <a:rPr b="0" i="0" lang="en-US" sz="1000" u="none" cap="none" strike="noStrike">
                    <a:solidFill>
                      <a:schemeClr val="dk1"/>
                    </a:solidFill>
                    <a:latin typeface="Poppins"/>
                    <a:ea typeface="Poppins"/>
                    <a:cs typeface="Poppins"/>
                    <a:sym typeface="Poppins"/>
                  </a:rPr>
                  <a:t>“I can do without you”</a:t>
                </a:r>
                <a:endParaRPr/>
              </a:p>
            </p:txBody>
          </p:sp>
          <p:sp>
            <p:nvSpPr>
              <p:cNvPr id="371" name="Google Shape;371;p13"/>
              <p:cNvSpPr/>
              <p:nvPr/>
            </p:nvSpPr>
            <p:spPr>
              <a:xfrm>
                <a:off x="8705245" y="5277215"/>
                <a:ext cx="2750385" cy="736328"/>
              </a:xfrm>
              <a:prstGeom prst="roundRect">
                <a:avLst>
                  <a:gd fmla="val 16667" name="adj"/>
                </a:avLst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000"/>
                  <a:buFont typeface="Poppins"/>
                  <a:buNone/>
                </a:pPr>
                <a:r>
                  <a:rPr b="0" i="0" lang="en-US" sz="1000" u="none" cap="none" strike="noStrike">
                    <a:solidFill>
                      <a:schemeClr val="dk1"/>
                    </a:solidFill>
                    <a:latin typeface="Poppins"/>
                    <a:ea typeface="Poppins"/>
                    <a:cs typeface="Poppins"/>
                    <a:sym typeface="Poppins"/>
                  </a:rPr>
                  <a:t>“I’m skeptical”</a:t>
                </a:r>
                <a:br>
                  <a:rPr b="0" i="0" lang="en-US" sz="1000" u="none" cap="none" strike="noStrike">
                    <a:solidFill>
                      <a:schemeClr val="dk1"/>
                    </a:solidFill>
                    <a:latin typeface="Poppins"/>
                    <a:ea typeface="Poppins"/>
                    <a:cs typeface="Poppins"/>
                    <a:sym typeface="Poppins"/>
                  </a:rPr>
                </a:br>
                <a:r>
                  <a:rPr b="0" i="0" lang="en-US" sz="1000" u="none" cap="none" strike="noStrike">
                    <a:solidFill>
                      <a:schemeClr val="dk1"/>
                    </a:solidFill>
                    <a:latin typeface="Poppins"/>
                    <a:ea typeface="Poppins"/>
                    <a:cs typeface="Poppins"/>
                    <a:sym typeface="Poppins"/>
                  </a:rPr>
                  <a:t>“Can’t risk it”</a:t>
                </a:r>
                <a:endParaRPr/>
              </a:p>
            </p:txBody>
          </p:sp>
          <p:sp>
            <p:nvSpPr>
              <p:cNvPr id="372" name="Google Shape;372;p13"/>
              <p:cNvSpPr/>
              <p:nvPr/>
            </p:nvSpPr>
            <p:spPr>
              <a:xfrm>
                <a:off x="8716605" y="3225516"/>
                <a:ext cx="2739025" cy="313027"/>
              </a:xfrm>
              <a:prstGeom prst="roundRect">
                <a:avLst>
                  <a:gd fmla="val 50000" name="adj"/>
                </a:avLst>
              </a:prstGeom>
              <a:noFill/>
              <a:ln cap="flat" cmpd="sng" w="19050">
                <a:solidFill>
                  <a:srgbClr val="A5A5A5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7F7F7F"/>
                  </a:buClr>
                  <a:buSzPts val="1100"/>
                  <a:buFont typeface="Poppins"/>
                  <a:buNone/>
                </a:pPr>
                <a:r>
                  <a:rPr b="0" i="0" lang="en-US" sz="1100" u="none" cap="none" strike="noStrike">
                    <a:solidFill>
                      <a:srgbClr val="7F7F7F"/>
                    </a:solidFill>
                    <a:latin typeface="Poppins"/>
                    <a:ea typeface="Poppins"/>
                    <a:cs typeface="Poppins"/>
                    <a:sym typeface="Poppins"/>
                  </a:rPr>
                  <a:t>WHAT BUYERS SAY…</a:t>
                </a:r>
                <a:endParaRPr/>
              </a:p>
            </p:txBody>
          </p:sp>
        </p:grpSp>
        <p:grpSp>
          <p:nvGrpSpPr>
            <p:cNvPr id="373" name="Google Shape;373;p13"/>
            <p:cNvGrpSpPr/>
            <p:nvPr/>
          </p:nvGrpSpPr>
          <p:grpSpPr>
            <a:xfrm>
              <a:off x="4379400" y="2121439"/>
              <a:ext cx="488049" cy="488049"/>
              <a:chOff x="4379400" y="2121439"/>
              <a:chExt cx="488049" cy="488049"/>
            </a:xfrm>
          </p:grpSpPr>
          <p:sp>
            <p:nvSpPr>
              <p:cNvPr id="374" name="Google Shape;374;p13"/>
              <p:cNvSpPr/>
              <p:nvPr/>
            </p:nvSpPr>
            <p:spPr>
              <a:xfrm>
                <a:off x="4379400" y="2121439"/>
                <a:ext cx="488049" cy="488049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  <a:effectLst>
                <a:outerShdw blurRad="110033" rotWithShape="0" algn="tl" dir="2700000" dist="38100">
                  <a:srgbClr val="000000">
                    <a:alpha val="16862"/>
                  </a:srgbClr>
                </a:outerShdw>
              </a:effectLst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2400"/>
                  <a:buFont typeface="Helvetica Neue"/>
                  <a:buNone/>
                </a:pPr>
                <a:r>
                  <a:t/>
                </a:r>
                <a:endParaRPr b="0" i="0" sz="2400" u="none" cap="none" strike="noStrike">
                  <a:solidFill>
                    <a:schemeClr val="dk1"/>
                  </a:solidFill>
                  <a:latin typeface="Poppins"/>
                  <a:ea typeface="Poppins"/>
                  <a:cs typeface="Poppins"/>
                  <a:sym typeface="Poppins"/>
                </a:endParaRPr>
              </a:p>
            </p:txBody>
          </p:sp>
          <p:sp>
            <p:nvSpPr>
              <p:cNvPr id="375" name="Google Shape;375;p13"/>
              <p:cNvSpPr/>
              <p:nvPr/>
            </p:nvSpPr>
            <p:spPr>
              <a:xfrm>
                <a:off x="4497424" y="2239463"/>
                <a:ext cx="252000" cy="252000"/>
              </a:xfrm>
              <a:prstGeom prst="mathPlus">
                <a:avLst>
                  <a:gd fmla="val 13296" name="adj1"/>
                </a:avLst>
              </a:prstGeom>
              <a:solidFill>
                <a:schemeClr val="accent1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100"/>
                  <a:buFont typeface="Helvetica Neue"/>
                  <a:buNone/>
                </a:pPr>
                <a:r>
                  <a:t/>
                </a:r>
                <a:endParaRPr b="0" i="0" sz="1100" u="none" cap="none" strike="noStrike">
                  <a:solidFill>
                    <a:schemeClr val="accent1"/>
                  </a:solidFill>
                  <a:latin typeface="Poppins"/>
                  <a:ea typeface="Poppins"/>
                  <a:cs typeface="Poppins"/>
                  <a:sym typeface="Poppins"/>
                </a:endParaRPr>
              </a:p>
            </p:txBody>
          </p:sp>
        </p:grpSp>
        <p:grpSp>
          <p:nvGrpSpPr>
            <p:cNvPr id="376" name="Google Shape;376;p13"/>
            <p:cNvGrpSpPr/>
            <p:nvPr/>
          </p:nvGrpSpPr>
          <p:grpSpPr>
            <a:xfrm>
              <a:off x="6314173" y="2121439"/>
              <a:ext cx="488049" cy="488049"/>
              <a:chOff x="4379400" y="2121440"/>
              <a:chExt cx="488049" cy="488049"/>
            </a:xfrm>
          </p:grpSpPr>
          <p:sp>
            <p:nvSpPr>
              <p:cNvPr id="377" name="Google Shape;377;p13"/>
              <p:cNvSpPr/>
              <p:nvPr/>
            </p:nvSpPr>
            <p:spPr>
              <a:xfrm>
                <a:off x="4379400" y="2121440"/>
                <a:ext cx="488049" cy="488049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  <a:effectLst>
                <a:outerShdw blurRad="110033" rotWithShape="0" algn="tl" dir="2700000" dist="38100">
                  <a:srgbClr val="000000">
                    <a:alpha val="16862"/>
                  </a:srgbClr>
                </a:outerShdw>
              </a:effectLst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2400"/>
                  <a:buFont typeface="Helvetica Neue"/>
                  <a:buNone/>
                </a:pPr>
                <a:r>
                  <a:t/>
                </a:r>
                <a:endParaRPr b="0" i="0" sz="2400" u="none" cap="none" strike="noStrike">
                  <a:solidFill>
                    <a:schemeClr val="dk1"/>
                  </a:solidFill>
                  <a:latin typeface="Poppins"/>
                  <a:ea typeface="Poppins"/>
                  <a:cs typeface="Poppins"/>
                  <a:sym typeface="Poppins"/>
                </a:endParaRPr>
              </a:p>
            </p:txBody>
          </p:sp>
          <p:sp>
            <p:nvSpPr>
              <p:cNvPr id="378" name="Google Shape;378;p13"/>
              <p:cNvSpPr/>
              <p:nvPr/>
            </p:nvSpPr>
            <p:spPr>
              <a:xfrm>
                <a:off x="4497424" y="2239464"/>
                <a:ext cx="252000" cy="252000"/>
              </a:xfrm>
              <a:prstGeom prst="mathPlus">
                <a:avLst>
                  <a:gd fmla="val 13296" name="adj1"/>
                </a:avLst>
              </a:prstGeom>
              <a:solidFill>
                <a:schemeClr val="accent1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100"/>
                  <a:buFont typeface="Helvetica Neue"/>
                  <a:buNone/>
                </a:pPr>
                <a:r>
                  <a:t/>
                </a:r>
                <a:endParaRPr b="0" i="0" sz="1100" u="none" cap="none" strike="noStrike">
                  <a:solidFill>
                    <a:schemeClr val="accent1"/>
                  </a:solidFill>
                  <a:latin typeface="Poppins"/>
                  <a:ea typeface="Poppins"/>
                  <a:cs typeface="Poppins"/>
                  <a:sym typeface="Poppins"/>
                </a:endParaRPr>
              </a:p>
            </p:txBody>
          </p:sp>
        </p:grpSp>
        <p:sp>
          <p:nvSpPr>
            <p:cNvPr id="379" name="Google Shape;379;p13"/>
            <p:cNvSpPr/>
            <p:nvPr/>
          </p:nvSpPr>
          <p:spPr>
            <a:xfrm>
              <a:off x="8273596" y="2121437"/>
              <a:ext cx="488049" cy="48804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  <a:effectLst>
              <a:outerShdw blurRad="110033" rotWithShape="0" algn="tl" dir="2700000" dist="38100">
                <a:srgbClr val="000000">
                  <a:alpha val="16862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Helvetica Neue"/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380" name="Google Shape;380;p13"/>
            <p:cNvSpPr/>
            <p:nvPr/>
          </p:nvSpPr>
          <p:spPr>
            <a:xfrm>
              <a:off x="8402251" y="2293461"/>
              <a:ext cx="230738" cy="144000"/>
            </a:xfrm>
            <a:prstGeom prst="mathEqual">
              <a:avLst>
                <a:gd fmla="val 23520" name="adj1"/>
                <a:gd fmla="val 11760" name="adj2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100"/>
                <a:buFont typeface="Helvetica Neue"/>
                <a:buNone/>
              </a:pPr>
              <a:r>
                <a:t/>
              </a:r>
              <a:endParaRPr b="0" i="0" sz="1100" u="none" cap="none" strike="noStrike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White">
  <a:themeElements>
    <a:clrScheme name="Custom 32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5B4C"/>
      </a:accent1>
      <a:accent2>
        <a:srgbClr val="0C3D54"/>
      </a:accent2>
      <a:accent3>
        <a:srgbClr val="85C8BD"/>
      </a:accent3>
      <a:accent4>
        <a:srgbClr val="7F7F7F"/>
      </a:accent4>
      <a:accent5>
        <a:srgbClr val="959595"/>
      </a:accent5>
      <a:accent6>
        <a:srgbClr val="CBCBCB"/>
      </a:accent6>
      <a:hlink>
        <a:srgbClr val="5E5E5E"/>
      </a:hlink>
      <a:folHlink>
        <a:srgbClr val="42424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