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Poppins Light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  <p:embeddedFont>
      <p:font typeface="Spectral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regular.fntdata"/><Relationship Id="rId21" Type="http://schemas.openxmlformats.org/officeDocument/2006/relationships/slide" Target="slides/slide16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Light-italic.fntdata"/><Relationship Id="rId27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8.xml"/><Relationship Id="rId35" Type="http://schemas.openxmlformats.org/officeDocument/2006/relationships/font" Target="fonts/SpectralLight-bold.fntdata"/><Relationship Id="rId12" Type="http://schemas.openxmlformats.org/officeDocument/2006/relationships/slide" Target="slides/slide7.xml"/><Relationship Id="rId34" Type="http://schemas.openxmlformats.org/officeDocument/2006/relationships/font" Target="fonts/SpectralLight-regular.fntdata"/><Relationship Id="rId15" Type="http://schemas.openxmlformats.org/officeDocument/2006/relationships/slide" Target="slides/slide10.xml"/><Relationship Id="rId37" Type="http://schemas.openxmlformats.org/officeDocument/2006/relationships/font" Target="fonts/Spectral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Spectral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2eaaf9f73_0_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2f2eaaf9f73_0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f2eaaf9f73_0_4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f2eaaf9f73_0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2eaaf9f73_0_5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f2eaaf9f73_0_5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f2eaaf9f73_0_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2f2eaaf9f73_0_6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f2eaaf9f73_0_7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2f2eaaf9f73_0_7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f2eaaf9f73_0_8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2f2eaaf9f73_0_8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f2eaaf9f73_0_9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2f2eaaf9f73_0_9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2eaaf9f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f2eaaf9f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2eaaf9f73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f2eaaf9f73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2eaaf9f73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f2eaaf9f73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2eaaf9f73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f2eaaf9f73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2eaaf9f73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f2eaaf9f73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f2eaaf9f73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f2eaaf9f73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f2eaaf9f73_0_3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2eaaf9f73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f2eaaf9f73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2eaaf9f73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f2eaaf9f73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McKinsey 7S Framework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McKinsey 7S Framework</a:t>
            </a:r>
            <a:endParaRPr/>
          </a:p>
        </p:txBody>
      </p:sp>
      <p:sp>
        <p:nvSpPr>
          <p:cNvPr id="138" name="Google Shape;138;p19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/>
          <p:nvPr/>
        </p:nvSpPr>
        <p:spPr>
          <a:xfrm>
            <a:off x="466475" y="1565875"/>
            <a:ext cx="1854600" cy="2328600"/>
          </a:xfrm>
          <a:prstGeom prst="round2SameRect">
            <a:avLst>
              <a:gd fmla="val 7613" name="adj1"/>
              <a:gd fmla="val 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457065" y="3951785"/>
            <a:ext cx="1875300" cy="480000"/>
          </a:xfrm>
          <a:prstGeom prst="round2SameRect">
            <a:avLst>
              <a:gd fmla="val 0" name="adj1"/>
              <a:gd fmla="val 25216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2580975" y="1565875"/>
            <a:ext cx="1854600" cy="2328600"/>
          </a:xfrm>
          <a:prstGeom prst="round2SameRect">
            <a:avLst>
              <a:gd fmla="val 6525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2571565" y="3951785"/>
            <a:ext cx="1875300" cy="480000"/>
          </a:xfrm>
          <a:prstGeom prst="round2SameRect">
            <a:avLst>
              <a:gd fmla="val 0" name="adj1"/>
              <a:gd fmla="val 27317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4695475" y="1565875"/>
            <a:ext cx="1854600" cy="2328600"/>
          </a:xfrm>
          <a:prstGeom prst="round2SameRect">
            <a:avLst>
              <a:gd fmla="val 7613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8"/>
          <p:cNvSpPr/>
          <p:nvPr/>
        </p:nvSpPr>
        <p:spPr>
          <a:xfrm>
            <a:off x="4686064" y="3951785"/>
            <a:ext cx="1875300" cy="480000"/>
          </a:xfrm>
          <a:prstGeom prst="round2SameRect">
            <a:avLst>
              <a:gd fmla="val 0" name="adj1"/>
              <a:gd fmla="val 25216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6809975" y="1565875"/>
            <a:ext cx="1854600" cy="2328600"/>
          </a:xfrm>
          <a:prstGeom prst="round2SameRect">
            <a:avLst>
              <a:gd fmla="val 7613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6800563" y="3951785"/>
            <a:ext cx="1875300" cy="480000"/>
          </a:xfrm>
          <a:prstGeom prst="round2SameRect">
            <a:avLst>
              <a:gd fmla="val 0" name="adj1"/>
              <a:gd fmla="val 2731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2681550" y="1668056"/>
            <a:ext cx="1683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the strongest skills represented within the company/team?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Are there any skills gaps?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the company/team known for doing well?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the current employees have the capability to do the job?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are skills monitored and assessed?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4801581" y="1668056"/>
            <a:ext cx="16425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participative is the management/leadership style?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effective is that leadership?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employees/team members tend to be competitive or cooperative?</a:t>
            </a:r>
            <a:endParaRPr sz="800">
              <a:solidFill>
                <a:schemeClr val="dk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Are there real teams functioning within the organization or are they just nominal groups?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6916080" y="1668056"/>
            <a:ext cx="16425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are the core values?</a:t>
            </a:r>
            <a:endParaRPr sz="800">
              <a:solidFill>
                <a:schemeClr val="lt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is the corporate/team culture?</a:t>
            </a:r>
            <a:endParaRPr sz="800">
              <a:solidFill>
                <a:schemeClr val="lt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strong are the values?</a:t>
            </a:r>
            <a:endParaRPr sz="800">
              <a:solidFill>
                <a:schemeClr val="lt1"/>
              </a:solidFill>
            </a:endParaRPr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are the fundamental values that the company was built on?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553205" y="1668056"/>
            <a:ext cx="1642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positions or specializations are represented within the team?</a:t>
            </a:r>
            <a:endParaRPr sz="800"/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positions need to be filled?</a:t>
            </a:r>
            <a:endParaRPr sz="800"/>
          </a:p>
          <a:p>
            <a:pPr indent="-228600" lvl="0" marL="2413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gaps in required competencies?</a:t>
            </a:r>
            <a:endParaRPr sz="800"/>
          </a:p>
        </p:txBody>
      </p:sp>
      <p:sp>
        <p:nvSpPr>
          <p:cNvPr id="427" name="Google Shape;427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Questions to ask (Soft Elements)</a:t>
            </a:r>
            <a:endParaRPr/>
          </a:p>
        </p:txBody>
      </p:sp>
      <p:sp>
        <p:nvSpPr>
          <p:cNvPr id="428" name="Google Shape;428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/>
          <p:nvPr/>
        </p:nvSpPr>
        <p:spPr>
          <a:xfrm>
            <a:off x="4842893" y="594771"/>
            <a:ext cx="1114500" cy="11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4842893" y="3392046"/>
            <a:ext cx="1114500" cy="11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5648593" y="2018828"/>
            <a:ext cx="1114500" cy="11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9"/>
          <p:cNvSpPr/>
          <p:nvPr/>
        </p:nvSpPr>
        <p:spPr>
          <a:xfrm>
            <a:off x="2951834" y="1165657"/>
            <a:ext cx="3243263" cy="2814638"/>
          </a:xfrm>
          <a:custGeom>
            <a:rect b="b" l="l" r="r" t="t"/>
            <a:pathLst>
              <a:path extrusionOk="0" h="3752850" w="4324350">
                <a:moveTo>
                  <a:pt x="3250025" y="0"/>
                </a:moveTo>
                <a:lnTo>
                  <a:pt x="1083374" y="0"/>
                </a:lnTo>
                <a:lnTo>
                  <a:pt x="0" y="1876425"/>
                </a:lnTo>
                <a:lnTo>
                  <a:pt x="1083374" y="3752850"/>
                </a:lnTo>
                <a:lnTo>
                  <a:pt x="3250025" y="3752850"/>
                </a:lnTo>
                <a:lnTo>
                  <a:pt x="4333399" y="18764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2953867" y="1143302"/>
            <a:ext cx="3243263" cy="2814638"/>
          </a:xfrm>
          <a:custGeom>
            <a:rect b="b" l="l" r="r" t="t"/>
            <a:pathLst>
              <a:path extrusionOk="0" h="3752850" w="4324350">
                <a:moveTo>
                  <a:pt x="3244596" y="9525"/>
                </a:moveTo>
                <a:lnTo>
                  <a:pt x="4322445" y="1876425"/>
                </a:lnTo>
                <a:lnTo>
                  <a:pt x="3244596" y="3743325"/>
                </a:lnTo>
                <a:lnTo>
                  <a:pt x="1088898" y="3743325"/>
                </a:lnTo>
                <a:lnTo>
                  <a:pt x="10954" y="1876425"/>
                </a:lnTo>
                <a:lnTo>
                  <a:pt x="1088898" y="9525"/>
                </a:lnTo>
                <a:lnTo>
                  <a:pt x="3244596" y="9525"/>
                </a:lnTo>
                <a:moveTo>
                  <a:pt x="3250025" y="0"/>
                </a:moveTo>
                <a:lnTo>
                  <a:pt x="1083374" y="0"/>
                </a:lnTo>
                <a:lnTo>
                  <a:pt x="0" y="1876425"/>
                </a:lnTo>
                <a:lnTo>
                  <a:pt x="1083374" y="3752850"/>
                </a:lnTo>
                <a:lnTo>
                  <a:pt x="3250121" y="3752850"/>
                </a:lnTo>
                <a:lnTo>
                  <a:pt x="4333494" y="1876425"/>
                </a:lnTo>
                <a:lnTo>
                  <a:pt x="3250025" y="0"/>
                </a:lnTo>
                <a:lnTo>
                  <a:pt x="3250025" y="0"/>
                </a:ln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9"/>
          <p:cNvSpPr/>
          <p:nvPr/>
        </p:nvSpPr>
        <p:spPr>
          <a:xfrm>
            <a:off x="5976638" y="2340845"/>
            <a:ext cx="468000" cy="468000"/>
          </a:xfrm>
          <a:prstGeom prst="ellipse">
            <a:avLst/>
          </a:prstGeom>
          <a:solidFill>
            <a:schemeClr val="accent3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5167857" y="3706445"/>
            <a:ext cx="468000" cy="468000"/>
          </a:xfrm>
          <a:prstGeom prst="ellipse">
            <a:avLst/>
          </a:prstGeom>
          <a:solidFill>
            <a:schemeClr val="accent3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9"/>
          <p:cNvSpPr/>
          <p:nvPr/>
        </p:nvSpPr>
        <p:spPr>
          <a:xfrm>
            <a:off x="5329762" y="3853958"/>
            <a:ext cx="158881" cy="158881"/>
          </a:xfrm>
          <a:custGeom>
            <a:rect b="b" l="l" r="r" t="t"/>
            <a:pathLst>
              <a:path extrusionOk="0" h="1661496" w="1661496">
                <a:moveTo>
                  <a:pt x="1466790" y="392658"/>
                </a:moveTo>
                <a:lnTo>
                  <a:pt x="1466790" y="194707"/>
                </a:lnTo>
                <a:lnTo>
                  <a:pt x="1268838" y="194707"/>
                </a:lnTo>
                <a:cubicBezTo>
                  <a:pt x="1268838" y="87358"/>
                  <a:pt x="1181480" y="0"/>
                  <a:pt x="1074132" y="0"/>
                </a:cubicBezTo>
                <a:cubicBezTo>
                  <a:pt x="966783" y="0"/>
                  <a:pt x="879425" y="87358"/>
                  <a:pt x="879425" y="194707"/>
                </a:cubicBezTo>
                <a:lnTo>
                  <a:pt x="733395" y="194707"/>
                </a:lnTo>
                <a:cubicBezTo>
                  <a:pt x="329746" y="194707"/>
                  <a:pt x="0" y="524496"/>
                  <a:pt x="0" y="928102"/>
                </a:cubicBezTo>
                <a:cubicBezTo>
                  <a:pt x="0" y="1331750"/>
                  <a:pt x="329790" y="1661497"/>
                  <a:pt x="733395" y="1661497"/>
                </a:cubicBezTo>
                <a:cubicBezTo>
                  <a:pt x="1137000" y="1661497"/>
                  <a:pt x="1466790" y="1331707"/>
                  <a:pt x="1466790" y="928102"/>
                </a:cubicBezTo>
                <a:lnTo>
                  <a:pt x="1466790" y="782072"/>
                </a:lnTo>
                <a:cubicBezTo>
                  <a:pt x="1574138" y="782072"/>
                  <a:pt x="1661497" y="694713"/>
                  <a:pt x="1661497" y="587365"/>
                </a:cubicBezTo>
                <a:cubicBezTo>
                  <a:pt x="1661497" y="479973"/>
                  <a:pt x="1574181" y="392658"/>
                  <a:pt x="1466790" y="392658"/>
                </a:cubicBezTo>
                <a:lnTo>
                  <a:pt x="1466790" y="392658"/>
                </a:lnTo>
                <a:close/>
                <a:moveTo>
                  <a:pt x="684718" y="293877"/>
                </a:moveTo>
                <a:lnTo>
                  <a:pt x="684718" y="518785"/>
                </a:lnTo>
                <a:cubicBezTo>
                  <a:pt x="743433" y="499185"/>
                  <a:pt x="755202" y="489968"/>
                  <a:pt x="782072" y="489968"/>
                </a:cubicBezTo>
                <a:cubicBezTo>
                  <a:pt x="835767" y="489968"/>
                  <a:pt x="879425" y="533626"/>
                  <a:pt x="879425" y="587322"/>
                </a:cubicBezTo>
                <a:cubicBezTo>
                  <a:pt x="879425" y="641017"/>
                  <a:pt x="835767" y="684675"/>
                  <a:pt x="782072" y="684675"/>
                </a:cubicBezTo>
                <a:cubicBezTo>
                  <a:pt x="755159" y="684675"/>
                  <a:pt x="743217" y="675416"/>
                  <a:pt x="684718" y="655859"/>
                </a:cubicBezTo>
                <a:lnTo>
                  <a:pt x="684718" y="879382"/>
                </a:lnTo>
                <a:lnTo>
                  <a:pt x="587365" y="879382"/>
                </a:lnTo>
                <a:cubicBezTo>
                  <a:pt x="587365" y="772033"/>
                  <a:pt x="500007" y="684675"/>
                  <a:pt x="392658" y="684675"/>
                </a:cubicBezTo>
                <a:cubicBezTo>
                  <a:pt x="285310" y="684675"/>
                  <a:pt x="197952" y="772033"/>
                  <a:pt x="197952" y="879382"/>
                </a:cubicBezTo>
                <a:lnTo>
                  <a:pt x="99214" y="879382"/>
                </a:lnTo>
                <a:cubicBezTo>
                  <a:pt x="122925" y="567418"/>
                  <a:pt x="372755" y="317631"/>
                  <a:pt x="684718" y="293877"/>
                </a:cubicBezTo>
                <a:lnTo>
                  <a:pt x="684718" y="293877"/>
                </a:lnTo>
                <a:close/>
                <a:moveTo>
                  <a:pt x="99214" y="976778"/>
                </a:moveTo>
                <a:lnTo>
                  <a:pt x="324122" y="976778"/>
                </a:lnTo>
                <a:cubicBezTo>
                  <a:pt x="304521" y="918020"/>
                  <a:pt x="295305" y="906294"/>
                  <a:pt x="295305" y="879425"/>
                </a:cubicBezTo>
                <a:cubicBezTo>
                  <a:pt x="295305" y="825729"/>
                  <a:pt x="338962" y="782072"/>
                  <a:pt x="392658" y="782072"/>
                </a:cubicBezTo>
                <a:cubicBezTo>
                  <a:pt x="446354" y="782072"/>
                  <a:pt x="490012" y="825729"/>
                  <a:pt x="490012" y="879425"/>
                </a:cubicBezTo>
                <a:cubicBezTo>
                  <a:pt x="490012" y="906294"/>
                  <a:pt x="480796" y="918063"/>
                  <a:pt x="461195" y="976778"/>
                </a:cubicBezTo>
                <a:lnTo>
                  <a:pt x="684718" y="976778"/>
                </a:lnTo>
                <a:lnTo>
                  <a:pt x="684718" y="1074132"/>
                </a:lnTo>
                <a:cubicBezTo>
                  <a:pt x="577370" y="1074132"/>
                  <a:pt x="490012" y="1161490"/>
                  <a:pt x="490012" y="1268838"/>
                </a:cubicBezTo>
                <a:cubicBezTo>
                  <a:pt x="490012" y="1376186"/>
                  <a:pt x="577370" y="1463545"/>
                  <a:pt x="684718" y="1463545"/>
                </a:cubicBezTo>
                <a:lnTo>
                  <a:pt x="684718" y="1562283"/>
                </a:lnTo>
                <a:cubicBezTo>
                  <a:pt x="372755" y="1538572"/>
                  <a:pt x="122925" y="1288741"/>
                  <a:pt x="99214" y="976778"/>
                </a:cubicBezTo>
                <a:lnTo>
                  <a:pt x="99214" y="976778"/>
                </a:lnTo>
                <a:close/>
                <a:moveTo>
                  <a:pt x="782072" y="1562283"/>
                </a:moveTo>
                <a:lnTo>
                  <a:pt x="782072" y="1337375"/>
                </a:lnTo>
                <a:cubicBezTo>
                  <a:pt x="723357" y="1356975"/>
                  <a:pt x="711588" y="1366192"/>
                  <a:pt x="684718" y="1366192"/>
                </a:cubicBezTo>
                <a:cubicBezTo>
                  <a:pt x="631022" y="1366192"/>
                  <a:pt x="587365" y="1322534"/>
                  <a:pt x="587365" y="1268838"/>
                </a:cubicBezTo>
                <a:cubicBezTo>
                  <a:pt x="587365" y="1215142"/>
                  <a:pt x="631022" y="1171485"/>
                  <a:pt x="684718" y="1171485"/>
                </a:cubicBezTo>
                <a:cubicBezTo>
                  <a:pt x="711588" y="1171485"/>
                  <a:pt x="723573" y="1180744"/>
                  <a:pt x="782072" y="1200301"/>
                </a:cubicBezTo>
                <a:lnTo>
                  <a:pt x="782072" y="976778"/>
                </a:lnTo>
                <a:lnTo>
                  <a:pt x="879425" y="976778"/>
                </a:lnTo>
                <a:cubicBezTo>
                  <a:pt x="879425" y="1084127"/>
                  <a:pt x="966783" y="1171485"/>
                  <a:pt x="1074132" y="1171485"/>
                </a:cubicBezTo>
                <a:cubicBezTo>
                  <a:pt x="1181480" y="1171485"/>
                  <a:pt x="1268838" y="1084083"/>
                  <a:pt x="1268838" y="976735"/>
                </a:cubicBezTo>
                <a:lnTo>
                  <a:pt x="1367576" y="976778"/>
                </a:lnTo>
                <a:cubicBezTo>
                  <a:pt x="1343865" y="1288741"/>
                  <a:pt x="1094078" y="1538572"/>
                  <a:pt x="782072" y="1562283"/>
                </a:cubicBezTo>
                <a:lnTo>
                  <a:pt x="782072" y="1562283"/>
                </a:lnTo>
                <a:close/>
                <a:moveTo>
                  <a:pt x="1466790" y="684718"/>
                </a:moveTo>
                <a:cubicBezTo>
                  <a:pt x="1444723" y="684718"/>
                  <a:pt x="1427979" y="674680"/>
                  <a:pt x="1369437" y="654604"/>
                </a:cubicBezTo>
                <a:lnTo>
                  <a:pt x="1369437" y="879425"/>
                </a:lnTo>
                <a:lnTo>
                  <a:pt x="1142668" y="879425"/>
                </a:lnTo>
                <a:cubicBezTo>
                  <a:pt x="1162269" y="938183"/>
                  <a:pt x="1171485" y="949909"/>
                  <a:pt x="1171485" y="976778"/>
                </a:cubicBezTo>
                <a:cubicBezTo>
                  <a:pt x="1171485" y="1030474"/>
                  <a:pt x="1127827" y="1074132"/>
                  <a:pt x="1074132" y="1074132"/>
                </a:cubicBezTo>
                <a:cubicBezTo>
                  <a:pt x="1020436" y="1074132"/>
                  <a:pt x="976778" y="1030474"/>
                  <a:pt x="976778" y="976778"/>
                </a:cubicBezTo>
                <a:cubicBezTo>
                  <a:pt x="976778" y="949909"/>
                  <a:pt x="985994" y="938140"/>
                  <a:pt x="1005595" y="879425"/>
                </a:cubicBezTo>
                <a:lnTo>
                  <a:pt x="782072" y="879425"/>
                </a:lnTo>
                <a:lnTo>
                  <a:pt x="782072" y="782072"/>
                </a:lnTo>
                <a:cubicBezTo>
                  <a:pt x="889420" y="782072"/>
                  <a:pt x="976778" y="694713"/>
                  <a:pt x="976778" y="587365"/>
                </a:cubicBezTo>
                <a:cubicBezTo>
                  <a:pt x="976778" y="480017"/>
                  <a:pt x="889420" y="392658"/>
                  <a:pt x="782072" y="392658"/>
                </a:cubicBezTo>
                <a:lnTo>
                  <a:pt x="782072" y="292060"/>
                </a:lnTo>
                <a:lnTo>
                  <a:pt x="1006893" y="292060"/>
                </a:lnTo>
                <a:cubicBezTo>
                  <a:pt x="987033" y="234167"/>
                  <a:pt x="976735" y="216773"/>
                  <a:pt x="976735" y="194707"/>
                </a:cubicBezTo>
                <a:cubicBezTo>
                  <a:pt x="976735" y="141011"/>
                  <a:pt x="1020392" y="97353"/>
                  <a:pt x="1074088" y="97353"/>
                </a:cubicBezTo>
                <a:cubicBezTo>
                  <a:pt x="1127784" y="97353"/>
                  <a:pt x="1171442" y="141011"/>
                  <a:pt x="1171442" y="194707"/>
                </a:cubicBezTo>
                <a:cubicBezTo>
                  <a:pt x="1171442" y="216773"/>
                  <a:pt x="1161403" y="233518"/>
                  <a:pt x="1141284" y="292060"/>
                </a:cubicBezTo>
                <a:lnTo>
                  <a:pt x="1369350" y="292060"/>
                </a:lnTo>
                <a:lnTo>
                  <a:pt x="1369350" y="520169"/>
                </a:lnTo>
                <a:cubicBezTo>
                  <a:pt x="1427243" y="500310"/>
                  <a:pt x="1444637" y="490012"/>
                  <a:pt x="1466703" y="490012"/>
                </a:cubicBezTo>
                <a:cubicBezTo>
                  <a:pt x="1520399" y="490012"/>
                  <a:pt x="1564057" y="533669"/>
                  <a:pt x="1564057" y="587365"/>
                </a:cubicBezTo>
                <a:cubicBezTo>
                  <a:pt x="1564143" y="641017"/>
                  <a:pt x="1520486" y="684718"/>
                  <a:pt x="1466790" y="684718"/>
                </a:cubicBezTo>
                <a:lnTo>
                  <a:pt x="1466790" y="6847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41" name="Google Shape;441;p29"/>
          <p:cNvGrpSpPr/>
          <p:nvPr/>
        </p:nvGrpSpPr>
        <p:grpSpPr>
          <a:xfrm>
            <a:off x="6145018" y="2491880"/>
            <a:ext cx="153986" cy="154395"/>
            <a:chOff x="-8881894" y="2855074"/>
            <a:chExt cx="1631208" cy="1635535"/>
          </a:xfrm>
        </p:grpSpPr>
        <p:sp>
          <p:nvSpPr>
            <p:cNvPr id="442" name="Google Shape;442;p29"/>
            <p:cNvSpPr/>
            <p:nvPr/>
          </p:nvSpPr>
          <p:spPr>
            <a:xfrm>
              <a:off x="-8038034" y="3413278"/>
              <a:ext cx="77882" cy="77882"/>
            </a:xfrm>
            <a:custGeom>
              <a:rect b="b" l="l" r="r" t="t"/>
              <a:pathLst>
                <a:path extrusionOk="0" h="77882" w="77882">
                  <a:moveTo>
                    <a:pt x="77883" y="38941"/>
                  </a:moveTo>
                  <a:cubicBezTo>
                    <a:pt x="77883" y="60446"/>
                    <a:pt x="60446" y="77883"/>
                    <a:pt x="38941" y="77883"/>
                  </a:cubicBezTo>
                  <a:cubicBezTo>
                    <a:pt x="17437" y="77883"/>
                    <a:pt x="0" y="60446"/>
                    <a:pt x="0" y="38941"/>
                  </a:cubicBezTo>
                  <a:cubicBezTo>
                    <a:pt x="0" y="17437"/>
                    <a:pt x="17437" y="0"/>
                    <a:pt x="38941" y="0"/>
                  </a:cubicBezTo>
                  <a:cubicBezTo>
                    <a:pt x="60446" y="0"/>
                    <a:pt x="77883" y="17437"/>
                    <a:pt x="77883" y="38941"/>
                  </a:cubicBezTo>
                  <a:lnTo>
                    <a:pt x="77883" y="389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-8375525" y="3413278"/>
              <a:ext cx="77882" cy="77882"/>
            </a:xfrm>
            <a:custGeom>
              <a:rect b="b" l="l" r="r" t="t"/>
              <a:pathLst>
                <a:path extrusionOk="0" h="77882" w="77882">
                  <a:moveTo>
                    <a:pt x="77883" y="38941"/>
                  </a:moveTo>
                  <a:cubicBezTo>
                    <a:pt x="77883" y="60446"/>
                    <a:pt x="60446" y="77883"/>
                    <a:pt x="38941" y="77883"/>
                  </a:cubicBezTo>
                  <a:cubicBezTo>
                    <a:pt x="17437" y="77883"/>
                    <a:pt x="0" y="60446"/>
                    <a:pt x="0" y="38941"/>
                  </a:cubicBezTo>
                  <a:cubicBezTo>
                    <a:pt x="0" y="17437"/>
                    <a:pt x="17437" y="0"/>
                    <a:pt x="38941" y="0"/>
                  </a:cubicBezTo>
                  <a:cubicBezTo>
                    <a:pt x="60446" y="0"/>
                    <a:pt x="77883" y="17437"/>
                    <a:pt x="77883" y="38941"/>
                  </a:cubicBezTo>
                  <a:lnTo>
                    <a:pt x="77883" y="389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-8258700" y="3452471"/>
              <a:ext cx="129804" cy="177399"/>
            </a:xfrm>
            <a:custGeom>
              <a:rect b="b" l="l" r="r" t="t"/>
              <a:pathLst>
                <a:path extrusionOk="0" h="177399" w="129804">
                  <a:moveTo>
                    <a:pt x="38937" y="181472"/>
                  </a:moveTo>
                  <a:lnTo>
                    <a:pt x="90859" y="181472"/>
                  </a:lnTo>
                  <a:cubicBezTo>
                    <a:pt x="110329" y="181472"/>
                    <a:pt x="126858" y="167107"/>
                    <a:pt x="129497" y="147766"/>
                  </a:cubicBezTo>
                  <a:cubicBezTo>
                    <a:pt x="132137" y="128468"/>
                    <a:pt x="120065" y="110166"/>
                    <a:pt x="101243" y="104974"/>
                  </a:cubicBezTo>
                  <a:lnTo>
                    <a:pt x="125690" y="56081"/>
                  </a:lnTo>
                  <a:cubicBezTo>
                    <a:pt x="135122" y="36870"/>
                    <a:pt x="127247" y="13678"/>
                    <a:pt x="108123" y="4116"/>
                  </a:cubicBezTo>
                  <a:cubicBezTo>
                    <a:pt x="88998" y="-5446"/>
                    <a:pt x="65720" y="2212"/>
                    <a:pt x="56028" y="21293"/>
                  </a:cubicBezTo>
                  <a:lnTo>
                    <a:pt x="4106" y="125137"/>
                  </a:lnTo>
                  <a:cubicBezTo>
                    <a:pt x="-1908" y="137209"/>
                    <a:pt x="-1302" y="151530"/>
                    <a:pt x="5837" y="162997"/>
                  </a:cubicBezTo>
                  <a:cubicBezTo>
                    <a:pt x="12890" y="174506"/>
                    <a:pt x="25437" y="181472"/>
                    <a:pt x="38937" y="181472"/>
                  </a:cubicBezTo>
                  <a:lnTo>
                    <a:pt x="38937" y="1814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-8258700" y="3010880"/>
              <a:ext cx="181726" cy="77882"/>
            </a:xfrm>
            <a:custGeom>
              <a:rect b="b" l="l" r="r" t="t"/>
              <a:pathLst>
                <a:path extrusionOk="0" h="77882" w="181726">
                  <a:moveTo>
                    <a:pt x="38941" y="77883"/>
                  </a:moveTo>
                  <a:lnTo>
                    <a:pt x="142785" y="77883"/>
                  </a:lnTo>
                  <a:cubicBezTo>
                    <a:pt x="164289" y="77883"/>
                    <a:pt x="181726" y="60446"/>
                    <a:pt x="181726" y="38941"/>
                  </a:cubicBezTo>
                  <a:cubicBezTo>
                    <a:pt x="181726" y="17437"/>
                    <a:pt x="164289" y="0"/>
                    <a:pt x="142785" y="0"/>
                  </a:cubicBezTo>
                  <a:lnTo>
                    <a:pt x="38941" y="0"/>
                  </a:lnTo>
                  <a:cubicBezTo>
                    <a:pt x="17437" y="0"/>
                    <a:pt x="0" y="17437"/>
                    <a:pt x="0" y="38941"/>
                  </a:cubicBezTo>
                  <a:cubicBezTo>
                    <a:pt x="0" y="60446"/>
                    <a:pt x="17437" y="77883"/>
                    <a:pt x="38941" y="77883"/>
                  </a:cubicBezTo>
                  <a:lnTo>
                    <a:pt x="38941" y="778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-8881894" y="2855074"/>
              <a:ext cx="1631208" cy="1635535"/>
            </a:xfrm>
            <a:custGeom>
              <a:rect b="b" l="l" r="r" t="t"/>
              <a:pathLst>
                <a:path extrusionOk="0" h="1635535" w="1631208">
                  <a:moveTo>
                    <a:pt x="1601528" y="1159457"/>
                  </a:moveTo>
                  <a:lnTo>
                    <a:pt x="1560121" y="1154308"/>
                  </a:lnTo>
                  <a:lnTo>
                    <a:pt x="1551164" y="1132760"/>
                  </a:lnTo>
                  <a:lnTo>
                    <a:pt x="1576779" y="1099876"/>
                  </a:lnTo>
                  <a:cubicBezTo>
                    <a:pt x="1588851" y="1084386"/>
                    <a:pt x="1587509" y="1062319"/>
                    <a:pt x="1573620" y="1048387"/>
                  </a:cubicBezTo>
                  <a:lnTo>
                    <a:pt x="1480118" y="954885"/>
                  </a:lnTo>
                  <a:cubicBezTo>
                    <a:pt x="1466185" y="940996"/>
                    <a:pt x="1444119" y="939654"/>
                    <a:pt x="1428629" y="951726"/>
                  </a:cubicBezTo>
                  <a:lnTo>
                    <a:pt x="1395745" y="977384"/>
                  </a:lnTo>
                  <a:lnTo>
                    <a:pt x="1374154" y="968428"/>
                  </a:lnTo>
                  <a:lnTo>
                    <a:pt x="1369048" y="927020"/>
                  </a:lnTo>
                  <a:cubicBezTo>
                    <a:pt x="1366625" y="907506"/>
                    <a:pt x="1350054" y="892882"/>
                    <a:pt x="1330410" y="892882"/>
                  </a:cubicBezTo>
                  <a:lnTo>
                    <a:pt x="1198183" y="892882"/>
                  </a:lnTo>
                  <a:cubicBezTo>
                    <a:pt x="1178539" y="892882"/>
                    <a:pt x="1161924" y="907549"/>
                    <a:pt x="1159544" y="927020"/>
                  </a:cubicBezTo>
                  <a:lnTo>
                    <a:pt x="1154395" y="968428"/>
                  </a:lnTo>
                  <a:lnTo>
                    <a:pt x="1132848" y="977384"/>
                  </a:lnTo>
                  <a:lnTo>
                    <a:pt x="1099964" y="951726"/>
                  </a:lnTo>
                  <a:cubicBezTo>
                    <a:pt x="1084474" y="939654"/>
                    <a:pt x="1062407" y="940996"/>
                    <a:pt x="1048475" y="954885"/>
                  </a:cubicBezTo>
                  <a:lnTo>
                    <a:pt x="954972" y="1048387"/>
                  </a:lnTo>
                  <a:cubicBezTo>
                    <a:pt x="941083" y="1062276"/>
                    <a:pt x="939742" y="1084386"/>
                    <a:pt x="951814" y="1099876"/>
                  </a:cubicBezTo>
                  <a:lnTo>
                    <a:pt x="977472" y="1132760"/>
                  </a:lnTo>
                  <a:lnTo>
                    <a:pt x="968515" y="1154351"/>
                  </a:lnTo>
                  <a:lnTo>
                    <a:pt x="927108" y="1159457"/>
                  </a:lnTo>
                  <a:cubicBezTo>
                    <a:pt x="907594" y="1161880"/>
                    <a:pt x="892969" y="1178451"/>
                    <a:pt x="892969" y="1198095"/>
                  </a:cubicBezTo>
                  <a:lnTo>
                    <a:pt x="892969" y="1232580"/>
                  </a:lnTo>
                  <a:lnTo>
                    <a:pt x="714055" y="1389124"/>
                  </a:lnTo>
                  <a:lnTo>
                    <a:pt x="487763" y="1191129"/>
                  </a:lnTo>
                  <a:lnTo>
                    <a:pt x="569453" y="1166639"/>
                  </a:lnTo>
                  <a:cubicBezTo>
                    <a:pt x="585938" y="1161707"/>
                    <a:pt x="597188" y="1146519"/>
                    <a:pt x="597188" y="1129342"/>
                  </a:cubicBezTo>
                  <a:lnTo>
                    <a:pt x="597188" y="1037137"/>
                  </a:lnTo>
                  <a:cubicBezTo>
                    <a:pt x="637774" y="1054531"/>
                    <a:pt x="678619" y="1064440"/>
                    <a:pt x="714012" y="1064440"/>
                  </a:cubicBezTo>
                  <a:cubicBezTo>
                    <a:pt x="780602" y="1064440"/>
                    <a:pt x="866662" y="1029436"/>
                    <a:pt x="933295" y="975221"/>
                  </a:cubicBezTo>
                  <a:cubicBezTo>
                    <a:pt x="992659" y="926934"/>
                    <a:pt x="1033288" y="866834"/>
                    <a:pt x="1052239" y="800893"/>
                  </a:cubicBezTo>
                  <a:cubicBezTo>
                    <a:pt x="1124886" y="779043"/>
                    <a:pt x="1168328" y="671608"/>
                    <a:pt x="1168328" y="610124"/>
                  </a:cubicBezTo>
                  <a:cubicBezTo>
                    <a:pt x="1168328" y="582779"/>
                    <a:pt x="1160323" y="560972"/>
                    <a:pt x="1144573" y="545309"/>
                  </a:cubicBezTo>
                  <a:cubicBezTo>
                    <a:pt x="1127742" y="528650"/>
                    <a:pt x="1106541" y="522463"/>
                    <a:pt x="1083133" y="520256"/>
                  </a:cubicBezTo>
                  <a:cubicBezTo>
                    <a:pt x="1104637" y="494641"/>
                    <a:pt x="1116406" y="462234"/>
                    <a:pt x="1116363" y="428744"/>
                  </a:cubicBezTo>
                  <a:lnTo>
                    <a:pt x="1116363" y="246628"/>
                  </a:lnTo>
                  <a:cubicBezTo>
                    <a:pt x="1116189" y="110507"/>
                    <a:pt x="1005856" y="173"/>
                    <a:pt x="869734" y="0"/>
                  </a:cubicBezTo>
                  <a:lnTo>
                    <a:pt x="558203" y="0"/>
                  </a:lnTo>
                  <a:cubicBezTo>
                    <a:pt x="422082" y="173"/>
                    <a:pt x="311748" y="110507"/>
                    <a:pt x="311575" y="246628"/>
                  </a:cubicBezTo>
                  <a:lnTo>
                    <a:pt x="311575" y="428744"/>
                  </a:lnTo>
                  <a:cubicBezTo>
                    <a:pt x="311532" y="462190"/>
                    <a:pt x="323301" y="494598"/>
                    <a:pt x="344805" y="520256"/>
                  </a:cubicBezTo>
                  <a:cubicBezTo>
                    <a:pt x="321397" y="522463"/>
                    <a:pt x="300196" y="528607"/>
                    <a:pt x="283364" y="545309"/>
                  </a:cubicBezTo>
                  <a:cubicBezTo>
                    <a:pt x="267615" y="560928"/>
                    <a:pt x="259610" y="582736"/>
                    <a:pt x="259610" y="610124"/>
                  </a:cubicBezTo>
                  <a:cubicBezTo>
                    <a:pt x="259610" y="671565"/>
                    <a:pt x="303051" y="779043"/>
                    <a:pt x="375698" y="800893"/>
                  </a:cubicBezTo>
                  <a:cubicBezTo>
                    <a:pt x="394650" y="866877"/>
                    <a:pt x="435279" y="926977"/>
                    <a:pt x="494643" y="975221"/>
                  </a:cubicBezTo>
                  <a:cubicBezTo>
                    <a:pt x="502604" y="981668"/>
                    <a:pt x="510825" y="987855"/>
                    <a:pt x="519219" y="993740"/>
                  </a:cubicBezTo>
                  <a:lnTo>
                    <a:pt x="519219" y="1100395"/>
                  </a:lnTo>
                  <a:lnTo>
                    <a:pt x="101768" y="1225657"/>
                  </a:lnTo>
                  <a:cubicBezTo>
                    <a:pt x="41192" y="1243526"/>
                    <a:pt x="-258" y="1299256"/>
                    <a:pt x="1" y="1362427"/>
                  </a:cubicBezTo>
                  <a:lnTo>
                    <a:pt x="1" y="1596681"/>
                  </a:lnTo>
                  <a:cubicBezTo>
                    <a:pt x="1" y="1618185"/>
                    <a:pt x="17438" y="1635622"/>
                    <a:pt x="38943" y="1635622"/>
                  </a:cubicBezTo>
                  <a:cubicBezTo>
                    <a:pt x="60447" y="1635622"/>
                    <a:pt x="77884" y="1618185"/>
                    <a:pt x="77884" y="1596681"/>
                  </a:cubicBezTo>
                  <a:lnTo>
                    <a:pt x="77884" y="1362427"/>
                  </a:lnTo>
                  <a:cubicBezTo>
                    <a:pt x="78014" y="1333827"/>
                    <a:pt x="96749" y="1308602"/>
                    <a:pt x="124138" y="1300251"/>
                  </a:cubicBezTo>
                  <a:lnTo>
                    <a:pt x="399582" y="1217609"/>
                  </a:lnTo>
                  <a:lnTo>
                    <a:pt x="688397" y="1470165"/>
                  </a:lnTo>
                  <a:cubicBezTo>
                    <a:pt x="703065" y="1483016"/>
                    <a:pt x="725002" y="1483016"/>
                    <a:pt x="739670" y="1470165"/>
                  </a:cubicBezTo>
                  <a:lnTo>
                    <a:pt x="893315" y="1335731"/>
                  </a:lnTo>
                  <a:cubicBezTo>
                    <a:pt x="895738" y="1353168"/>
                    <a:pt x="909584" y="1366841"/>
                    <a:pt x="927064" y="1369004"/>
                  </a:cubicBezTo>
                  <a:lnTo>
                    <a:pt x="968472" y="1374110"/>
                  </a:lnTo>
                  <a:lnTo>
                    <a:pt x="977385" y="1395657"/>
                  </a:lnTo>
                  <a:lnTo>
                    <a:pt x="951727" y="1428541"/>
                  </a:lnTo>
                  <a:cubicBezTo>
                    <a:pt x="939655" y="1444031"/>
                    <a:pt x="940997" y="1466098"/>
                    <a:pt x="954886" y="1480030"/>
                  </a:cubicBezTo>
                  <a:lnTo>
                    <a:pt x="1048388" y="1573533"/>
                  </a:lnTo>
                  <a:cubicBezTo>
                    <a:pt x="1062277" y="1587422"/>
                    <a:pt x="1084387" y="1588763"/>
                    <a:pt x="1099877" y="1576691"/>
                  </a:cubicBezTo>
                  <a:lnTo>
                    <a:pt x="1132761" y="1551033"/>
                  </a:lnTo>
                  <a:lnTo>
                    <a:pt x="1154309" y="1559990"/>
                  </a:lnTo>
                  <a:lnTo>
                    <a:pt x="1159414" y="1601397"/>
                  </a:lnTo>
                  <a:cubicBezTo>
                    <a:pt x="1161837" y="1620911"/>
                    <a:pt x="1178409" y="1635536"/>
                    <a:pt x="1198053" y="1635536"/>
                  </a:cubicBezTo>
                  <a:lnTo>
                    <a:pt x="1330280" y="1635536"/>
                  </a:lnTo>
                  <a:cubicBezTo>
                    <a:pt x="1349924" y="1635536"/>
                    <a:pt x="1366539" y="1620868"/>
                    <a:pt x="1368919" y="1601354"/>
                  </a:cubicBezTo>
                  <a:lnTo>
                    <a:pt x="1374024" y="1559946"/>
                  </a:lnTo>
                  <a:lnTo>
                    <a:pt x="1395615" y="1550990"/>
                  </a:lnTo>
                  <a:lnTo>
                    <a:pt x="1428499" y="1576605"/>
                  </a:lnTo>
                  <a:cubicBezTo>
                    <a:pt x="1443989" y="1588677"/>
                    <a:pt x="1466099" y="1587335"/>
                    <a:pt x="1479988" y="1573446"/>
                  </a:cubicBezTo>
                  <a:lnTo>
                    <a:pt x="1573490" y="1479944"/>
                  </a:lnTo>
                  <a:cubicBezTo>
                    <a:pt x="1587379" y="1466054"/>
                    <a:pt x="1588764" y="1443945"/>
                    <a:pt x="1576649" y="1428454"/>
                  </a:cubicBezTo>
                  <a:lnTo>
                    <a:pt x="1550991" y="1395571"/>
                  </a:lnTo>
                  <a:lnTo>
                    <a:pt x="1559947" y="1374023"/>
                  </a:lnTo>
                  <a:lnTo>
                    <a:pt x="1601312" y="1368917"/>
                  </a:lnTo>
                  <a:cubicBezTo>
                    <a:pt x="1620826" y="1366494"/>
                    <a:pt x="1635494" y="1349923"/>
                    <a:pt x="1635494" y="1330279"/>
                  </a:cubicBezTo>
                  <a:lnTo>
                    <a:pt x="1635494" y="1198052"/>
                  </a:lnTo>
                  <a:cubicBezTo>
                    <a:pt x="1635667" y="1178451"/>
                    <a:pt x="1620999" y="1161880"/>
                    <a:pt x="1601528" y="1159457"/>
                  </a:cubicBezTo>
                  <a:lnTo>
                    <a:pt x="1601528" y="1159457"/>
                  </a:lnTo>
                  <a:close/>
                  <a:moveTo>
                    <a:pt x="413039" y="478675"/>
                  </a:moveTo>
                  <a:cubicBezTo>
                    <a:pt x="399020" y="467123"/>
                    <a:pt x="390539" y="450249"/>
                    <a:pt x="389631" y="432119"/>
                  </a:cubicBezTo>
                  <a:cubicBezTo>
                    <a:pt x="602207" y="375611"/>
                    <a:pt x="825903" y="375611"/>
                    <a:pt x="1038480" y="432119"/>
                  </a:cubicBezTo>
                  <a:cubicBezTo>
                    <a:pt x="1037485" y="450897"/>
                    <a:pt x="1028442" y="468291"/>
                    <a:pt x="1013601" y="479887"/>
                  </a:cubicBezTo>
                  <a:cubicBezTo>
                    <a:pt x="998803" y="491440"/>
                    <a:pt x="979722" y="496069"/>
                    <a:pt x="961289" y="492478"/>
                  </a:cubicBezTo>
                  <a:cubicBezTo>
                    <a:pt x="873498" y="475777"/>
                    <a:pt x="793755" y="467383"/>
                    <a:pt x="714055" y="467383"/>
                  </a:cubicBezTo>
                  <a:cubicBezTo>
                    <a:pt x="634355" y="467383"/>
                    <a:pt x="554612" y="475733"/>
                    <a:pt x="466821" y="492478"/>
                  </a:cubicBezTo>
                  <a:cubicBezTo>
                    <a:pt x="447740" y="496156"/>
                    <a:pt x="428010" y="491093"/>
                    <a:pt x="413039" y="478675"/>
                  </a:cubicBezTo>
                  <a:lnTo>
                    <a:pt x="413039" y="478675"/>
                  </a:lnTo>
                  <a:close/>
                  <a:moveTo>
                    <a:pt x="1090488" y="610124"/>
                  </a:moveTo>
                  <a:cubicBezTo>
                    <a:pt x="1090488" y="634830"/>
                    <a:pt x="1079065" y="666762"/>
                    <a:pt x="1064527" y="691036"/>
                  </a:cubicBezTo>
                  <a:lnTo>
                    <a:pt x="1064527" y="597230"/>
                  </a:lnTo>
                  <a:cubicBezTo>
                    <a:pt x="1075431" y="597533"/>
                    <a:pt x="1085296" y="598442"/>
                    <a:pt x="1089406" y="600562"/>
                  </a:cubicBezTo>
                  <a:cubicBezTo>
                    <a:pt x="1090272" y="603634"/>
                    <a:pt x="1090618" y="606879"/>
                    <a:pt x="1090488" y="610124"/>
                  </a:cubicBezTo>
                  <a:lnTo>
                    <a:pt x="1090488" y="610124"/>
                  </a:lnTo>
                  <a:close/>
                  <a:moveTo>
                    <a:pt x="558290" y="77926"/>
                  </a:moveTo>
                  <a:lnTo>
                    <a:pt x="869821" y="77926"/>
                  </a:lnTo>
                  <a:cubicBezTo>
                    <a:pt x="962977" y="78013"/>
                    <a:pt x="1038480" y="153516"/>
                    <a:pt x="1038566" y="246672"/>
                  </a:cubicBezTo>
                  <a:lnTo>
                    <a:pt x="1038566" y="351770"/>
                  </a:lnTo>
                  <a:cubicBezTo>
                    <a:pt x="825514" y="298464"/>
                    <a:pt x="602597" y="298464"/>
                    <a:pt x="389544" y="351770"/>
                  </a:cubicBezTo>
                  <a:lnTo>
                    <a:pt x="389544" y="246672"/>
                  </a:lnTo>
                  <a:cubicBezTo>
                    <a:pt x="389631" y="153516"/>
                    <a:pt x="465134" y="78013"/>
                    <a:pt x="558290" y="77926"/>
                  </a:cubicBezTo>
                  <a:lnTo>
                    <a:pt x="558290" y="77926"/>
                  </a:lnTo>
                  <a:close/>
                  <a:moveTo>
                    <a:pt x="338704" y="600519"/>
                  </a:moveTo>
                  <a:cubicBezTo>
                    <a:pt x="342815" y="598399"/>
                    <a:pt x="352723" y="597533"/>
                    <a:pt x="363583" y="597187"/>
                  </a:cubicBezTo>
                  <a:lnTo>
                    <a:pt x="363583" y="690992"/>
                  </a:lnTo>
                  <a:cubicBezTo>
                    <a:pt x="349045" y="666762"/>
                    <a:pt x="337623" y="634787"/>
                    <a:pt x="337623" y="610081"/>
                  </a:cubicBezTo>
                  <a:cubicBezTo>
                    <a:pt x="337493" y="606879"/>
                    <a:pt x="337882" y="603634"/>
                    <a:pt x="338704" y="600519"/>
                  </a:cubicBezTo>
                  <a:lnTo>
                    <a:pt x="338704" y="600519"/>
                  </a:lnTo>
                  <a:close/>
                  <a:moveTo>
                    <a:pt x="441466" y="713968"/>
                  </a:moveTo>
                  <a:lnTo>
                    <a:pt x="441466" y="570923"/>
                  </a:lnTo>
                  <a:cubicBezTo>
                    <a:pt x="472403" y="573995"/>
                    <a:pt x="503815" y="563524"/>
                    <a:pt x="533887" y="559890"/>
                  </a:cubicBezTo>
                  <a:cubicBezTo>
                    <a:pt x="514373" y="565861"/>
                    <a:pt x="502777" y="585807"/>
                    <a:pt x="507234" y="605711"/>
                  </a:cubicBezTo>
                  <a:cubicBezTo>
                    <a:pt x="511690" y="625571"/>
                    <a:pt x="530771" y="638638"/>
                    <a:pt x="550934" y="635652"/>
                  </a:cubicBezTo>
                  <a:cubicBezTo>
                    <a:pt x="571097" y="632667"/>
                    <a:pt x="585549" y="614624"/>
                    <a:pt x="584078" y="594288"/>
                  </a:cubicBezTo>
                  <a:cubicBezTo>
                    <a:pt x="582607" y="573952"/>
                    <a:pt x="565689" y="558202"/>
                    <a:pt x="545310" y="558202"/>
                  </a:cubicBezTo>
                  <a:cubicBezTo>
                    <a:pt x="545223" y="558202"/>
                    <a:pt x="545180" y="558202"/>
                    <a:pt x="545137" y="558202"/>
                  </a:cubicBezTo>
                  <a:cubicBezTo>
                    <a:pt x="657114" y="541112"/>
                    <a:pt x="771039" y="541112"/>
                    <a:pt x="883017" y="558202"/>
                  </a:cubicBezTo>
                  <a:cubicBezTo>
                    <a:pt x="882931" y="558202"/>
                    <a:pt x="882888" y="558202"/>
                    <a:pt x="882844" y="558202"/>
                  </a:cubicBezTo>
                  <a:cubicBezTo>
                    <a:pt x="862465" y="558202"/>
                    <a:pt x="845504" y="573952"/>
                    <a:pt x="844033" y="594288"/>
                  </a:cubicBezTo>
                  <a:cubicBezTo>
                    <a:pt x="842518" y="614624"/>
                    <a:pt x="856970" y="632667"/>
                    <a:pt x="877133" y="635696"/>
                  </a:cubicBezTo>
                  <a:cubicBezTo>
                    <a:pt x="897296" y="638725"/>
                    <a:pt x="916377" y="625657"/>
                    <a:pt x="920877" y="605797"/>
                  </a:cubicBezTo>
                  <a:cubicBezTo>
                    <a:pt x="925377" y="585937"/>
                    <a:pt x="913781" y="565904"/>
                    <a:pt x="894310" y="559976"/>
                  </a:cubicBezTo>
                  <a:cubicBezTo>
                    <a:pt x="924295" y="563611"/>
                    <a:pt x="956011" y="574082"/>
                    <a:pt x="986731" y="571010"/>
                  </a:cubicBezTo>
                  <a:lnTo>
                    <a:pt x="986731" y="714011"/>
                  </a:lnTo>
                  <a:cubicBezTo>
                    <a:pt x="986731" y="893877"/>
                    <a:pt x="795659" y="986600"/>
                    <a:pt x="714142" y="986600"/>
                  </a:cubicBezTo>
                  <a:cubicBezTo>
                    <a:pt x="590655" y="977817"/>
                    <a:pt x="440341" y="867397"/>
                    <a:pt x="441466" y="713968"/>
                  </a:cubicBezTo>
                  <a:lnTo>
                    <a:pt x="441466" y="713968"/>
                  </a:lnTo>
                  <a:close/>
                  <a:moveTo>
                    <a:pt x="1557784" y="1295924"/>
                  </a:moveTo>
                  <a:lnTo>
                    <a:pt x="1528016" y="1299602"/>
                  </a:lnTo>
                  <a:cubicBezTo>
                    <a:pt x="1514083" y="1301333"/>
                    <a:pt x="1502184" y="1310376"/>
                    <a:pt x="1496819" y="1323356"/>
                  </a:cubicBezTo>
                  <a:lnTo>
                    <a:pt x="1470512" y="1386831"/>
                  </a:lnTo>
                  <a:cubicBezTo>
                    <a:pt x="1465147" y="1399811"/>
                    <a:pt x="1467181" y="1414652"/>
                    <a:pt x="1475791" y="1425685"/>
                  </a:cubicBezTo>
                  <a:lnTo>
                    <a:pt x="1494223" y="1449310"/>
                  </a:lnTo>
                  <a:lnTo>
                    <a:pt x="1449354" y="1494135"/>
                  </a:lnTo>
                  <a:lnTo>
                    <a:pt x="1425730" y="1475703"/>
                  </a:lnTo>
                  <a:cubicBezTo>
                    <a:pt x="1414696" y="1467093"/>
                    <a:pt x="1399855" y="1465059"/>
                    <a:pt x="1386875" y="1470425"/>
                  </a:cubicBezTo>
                  <a:lnTo>
                    <a:pt x="1323357" y="1496732"/>
                  </a:lnTo>
                  <a:cubicBezTo>
                    <a:pt x="1310377" y="1502097"/>
                    <a:pt x="1301334" y="1513996"/>
                    <a:pt x="1299603" y="1527928"/>
                  </a:cubicBezTo>
                  <a:lnTo>
                    <a:pt x="1295925" y="1557696"/>
                  </a:lnTo>
                  <a:lnTo>
                    <a:pt x="1232537" y="1557696"/>
                  </a:lnTo>
                  <a:lnTo>
                    <a:pt x="1228860" y="1527928"/>
                  </a:lnTo>
                  <a:cubicBezTo>
                    <a:pt x="1227129" y="1514039"/>
                    <a:pt x="1218043" y="1502097"/>
                    <a:pt x="1205105" y="1496732"/>
                  </a:cubicBezTo>
                  <a:lnTo>
                    <a:pt x="1141588" y="1470425"/>
                  </a:lnTo>
                  <a:cubicBezTo>
                    <a:pt x="1128651" y="1465059"/>
                    <a:pt x="1113810" y="1467093"/>
                    <a:pt x="1102733" y="1475703"/>
                  </a:cubicBezTo>
                  <a:lnTo>
                    <a:pt x="1079109" y="1494135"/>
                  </a:lnTo>
                  <a:lnTo>
                    <a:pt x="1034240" y="1449266"/>
                  </a:lnTo>
                  <a:lnTo>
                    <a:pt x="1052672" y="1425642"/>
                  </a:lnTo>
                  <a:cubicBezTo>
                    <a:pt x="1061282" y="1414609"/>
                    <a:pt x="1063316" y="1399768"/>
                    <a:pt x="1057951" y="1386787"/>
                  </a:cubicBezTo>
                  <a:lnTo>
                    <a:pt x="1031643" y="1323270"/>
                  </a:lnTo>
                  <a:cubicBezTo>
                    <a:pt x="1026278" y="1310289"/>
                    <a:pt x="1014379" y="1301246"/>
                    <a:pt x="1000447" y="1299515"/>
                  </a:cubicBezTo>
                  <a:lnTo>
                    <a:pt x="970722" y="1295838"/>
                  </a:lnTo>
                  <a:lnTo>
                    <a:pt x="970722" y="1232493"/>
                  </a:lnTo>
                  <a:lnTo>
                    <a:pt x="1000447" y="1228815"/>
                  </a:lnTo>
                  <a:cubicBezTo>
                    <a:pt x="1014379" y="1227085"/>
                    <a:pt x="1026278" y="1217998"/>
                    <a:pt x="1031643" y="1205061"/>
                  </a:cubicBezTo>
                  <a:lnTo>
                    <a:pt x="1057951" y="1141543"/>
                  </a:lnTo>
                  <a:cubicBezTo>
                    <a:pt x="1063316" y="1128606"/>
                    <a:pt x="1061282" y="1113765"/>
                    <a:pt x="1052672" y="1102689"/>
                  </a:cubicBezTo>
                  <a:lnTo>
                    <a:pt x="1034240" y="1079064"/>
                  </a:lnTo>
                  <a:lnTo>
                    <a:pt x="1079065" y="1034238"/>
                  </a:lnTo>
                  <a:lnTo>
                    <a:pt x="1102690" y="1052671"/>
                  </a:lnTo>
                  <a:cubicBezTo>
                    <a:pt x="1113723" y="1061281"/>
                    <a:pt x="1128564" y="1063315"/>
                    <a:pt x="1141545" y="1057949"/>
                  </a:cubicBezTo>
                  <a:lnTo>
                    <a:pt x="1205062" y="1031642"/>
                  </a:lnTo>
                  <a:cubicBezTo>
                    <a:pt x="1217999" y="1026277"/>
                    <a:pt x="1227086" y="1014335"/>
                    <a:pt x="1228816" y="1000446"/>
                  </a:cubicBezTo>
                  <a:lnTo>
                    <a:pt x="1232494" y="970721"/>
                  </a:lnTo>
                  <a:lnTo>
                    <a:pt x="1295882" y="970721"/>
                  </a:lnTo>
                  <a:lnTo>
                    <a:pt x="1299560" y="1000446"/>
                  </a:lnTo>
                  <a:cubicBezTo>
                    <a:pt x="1301291" y="1014378"/>
                    <a:pt x="1310334" y="1026277"/>
                    <a:pt x="1323314" y="1031642"/>
                  </a:cubicBezTo>
                  <a:lnTo>
                    <a:pt x="1386788" y="1057949"/>
                  </a:lnTo>
                  <a:cubicBezTo>
                    <a:pt x="1399769" y="1063315"/>
                    <a:pt x="1414610" y="1061281"/>
                    <a:pt x="1425643" y="1052671"/>
                  </a:cubicBezTo>
                  <a:lnTo>
                    <a:pt x="1449268" y="1034238"/>
                  </a:lnTo>
                  <a:lnTo>
                    <a:pt x="1494093" y="1079064"/>
                  </a:lnTo>
                  <a:lnTo>
                    <a:pt x="1475661" y="1102689"/>
                  </a:lnTo>
                  <a:cubicBezTo>
                    <a:pt x="1467051" y="1113722"/>
                    <a:pt x="1465017" y="1128563"/>
                    <a:pt x="1470382" y="1141543"/>
                  </a:cubicBezTo>
                  <a:lnTo>
                    <a:pt x="1496689" y="1205061"/>
                  </a:lnTo>
                  <a:cubicBezTo>
                    <a:pt x="1502055" y="1217998"/>
                    <a:pt x="1513953" y="1227085"/>
                    <a:pt x="1527886" y="1228815"/>
                  </a:cubicBezTo>
                  <a:lnTo>
                    <a:pt x="1557654" y="1232493"/>
                  </a:lnTo>
                  <a:lnTo>
                    <a:pt x="1557654" y="12959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-7776435" y="3960486"/>
              <a:ext cx="315857" cy="315857"/>
            </a:xfrm>
            <a:custGeom>
              <a:rect b="b" l="l" r="r" t="t"/>
              <a:pathLst>
                <a:path extrusionOk="0" h="315857" w="315857">
                  <a:moveTo>
                    <a:pt x="158825" y="1"/>
                  </a:moveTo>
                  <a:cubicBezTo>
                    <a:pt x="83063" y="1"/>
                    <a:pt x="17858" y="53523"/>
                    <a:pt x="3060" y="127815"/>
                  </a:cubicBezTo>
                  <a:cubicBezTo>
                    <a:pt x="-11694" y="202149"/>
                    <a:pt x="28026" y="276527"/>
                    <a:pt x="98034" y="305517"/>
                  </a:cubicBezTo>
                  <a:cubicBezTo>
                    <a:pt x="168041" y="334507"/>
                    <a:pt x="248737" y="310017"/>
                    <a:pt x="290836" y="247018"/>
                  </a:cubicBezTo>
                  <a:cubicBezTo>
                    <a:pt x="332936" y="184020"/>
                    <a:pt x="324672" y="100080"/>
                    <a:pt x="271063" y="46514"/>
                  </a:cubicBezTo>
                  <a:cubicBezTo>
                    <a:pt x="241381" y="16659"/>
                    <a:pt x="200969" y="-129"/>
                    <a:pt x="158825" y="1"/>
                  </a:cubicBezTo>
                  <a:lnTo>
                    <a:pt x="158825" y="1"/>
                  </a:lnTo>
                  <a:close/>
                  <a:moveTo>
                    <a:pt x="216069" y="216039"/>
                  </a:moveTo>
                  <a:cubicBezTo>
                    <a:pt x="192921" y="239187"/>
                    <a:pt x="158133" y="246110"/>
                    <a:pt x="127889" y="233562"/>
                  </a:cubicBezTo>
                  <a:cubicBezTo>
                    <a:pt x="97644" y="221058"/>
                    <a:pt x="77957" y="191549"/>
                    <a:pt x="77957" y="158795"/>
                  </a:cubicBezTo>
                  <a:cubicBezTo>
                    <a:pt x="77957" y="126084"/>
                    <a:pt x="97644" y="96575"/>
                    <a:pt x="127889" y="84027"/>
                  </a:cubicBezTo>
                  <a:cubicBezTo>
                    <a:pt x="158133" y="71523"/>
                    <a:pt x="192921" y="78446"/>
                    <a:pt x="216069" y="101551"/>
                  </a:cubicBezTo>
                  <a:cubicBezTo>
                    <a:pt x="247612" y="133223"/>
                    <a:pt x="247612" y="184410"/>
                    <a:pt x="216069" y="216039"/>
                  </a:cubicBezTo>
                  <a:lnTo>
                    <a:pt x="216069" y="2160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8" name="Google Shape;448;p29"/>
          <p:cNvSpPr/>
          <p:nvPr/>
        </p:nvSpPr>
        <p:spPr>
          <a:xfrm>
            <a:off x="5167857" y="909346"/>
            <a:ext cx="468000" cy="468000"/>
          </a:xfrm>
          <a:prstGeom prst="ellipse">
            <a:avLst/>
          </a:prstGeom>
          <a:solidFill>
            <a:schemeClr val="accent3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49" name="Google Shape;449;p29"/>
          <p:cNvGrpSpPr/>
          <p:nvPr/>
        </p:nvGrpSpPr>
        <p:grpSpPr>
          <a:xfrm>
            <a:off x="5332388" y="1052081"/>
            <a:ext cx="137861" cy="170003"/>
            <a:chOff x="-3076907" y="1944069"/>
            <a:chExt cx="1345639" cy="1659380"/>
          </a:xfrm>
        </p:grpSpPr>
        <p:sp>
          <p:nvSpPr>
            <p:cNvPr id="450" name="Google Shape;450;p29"/>
            <p:cNvSpPr/>
            <p:nvPr/>
          </p:nvSpPr>
          <p:spPr>
            <a:xfrm>
              <a:off x="-3076907" y="2119352"/>
              <a:ext cx="1345639" cy="1484097"/>
            </a:xfrm>
            <a:custGeom>
              <a:rect b="b" l="l" r="r" t="t"/>
              <a:pathLst>
                <a:path extrusionOk="0" h="1484097" w="1345639">
                  <a:moveTo>
                    <a:pt x="1200086" y="391317"/>
                  </a:moveTo>
                  <a:cubicBezTo>
                    <a:pt x="1152794" y="391317"/>
                    <a:pt x="1110651" y="413427"/>
                    <a:pt x="1083262" y="447825"/>
                  </a:cubicBezTo>
                  <a:cubicBezTo>
                    <a:pt x="1055916" y="413427"/>
                    <a:pt x="1013730" y="391317"/>
                    <a:pt x="966438" y="391317"/>
                  </a:cubicBezTo>
                  <a:cubicBezTo>
                    <a:pt x="919146" y="391317"/>
                    <a:pt x="877003" y="413427"/>
                    <a:pt x="849614" y="447825"/>
                  </a:cubicBezTo>
                  <a:cubicBezTo>
                    <a:pt x="822268" y="413427"/>
                    <a:pt x="780082" y="391317"/>
                    <a:pt x="732790" y="391317"/>
                  </a:cubicBezTo>
                  <a:cubicBezTo>
                    <a:pt x="701507" y="391317"/>
                    <a:pt x="672431" y="401009"/>
                    <a:pt x="648417" y="417538"/>
                  </a:cubicBezTo>
                  <a:lnTo>
                    <a:pt x="648417" y="149275"/>
                  </a:lnTo>
                  <a:cubicBezTo>
                    <a:pt x="648417" y="66979"/>
                    <a:pt x="581438" y="0"/>
                    <a:pt x="499142" y="0"/>
                  </a:cubicBezTo>
                  <a:cubicBezTo>
                    <a:pt x="416846" y="0"/>
                    <a:pt x="349867" y="66979"/>
                    <a:pt x="349867" y="149275"/>
                  </a:cubicBezTo>
                  <a:lnTo>
                    <a:pt x="349867" y="329660"/>
                  </a:lnTo>
                  <a:cubicBezTo>
                    <a:pt x="316680" y="289161"/>
                    <a:pt x="278172" y="253032"/>
                    <a:pt x="235596" y="222831"/>
                  </a:cubicBezTo>
                  <a:cubicBezTo>
                    <a:pt x="168444" y="175236"/>
                    <a:pt x="75114" y="191159"/>
                    <a:pt x="27519" y="258311"/>
                  </a:cubicBezTo>
                  <a:cubicBezTo>
                    <a:pt x="4457" y="290849"/>
                    <a:pt x="-4542" y="330395"/>
                    <a:pt x="2164" y="369726"/>
                  </a:cubicBezTo>
                  <a:cubicBezTo>
                    <a:pt x="8871" y="409057"/>
                    <a:pt x="30461" y="443369"/>
                    <a:pt x="62999" y="466430"/>
                  </a:cubicBezTo>
                  <a:cubicBezTo>
                    <a:pt x="106181" y="497064"/>
                    <a:pt x="140059" y="538991"/>
                    <a:pt x="160872" y="587668"/>
                  </a:cubicBezTo>
                  <a:lnTo>
                    <a:pt x="352333" y="1035536"/>
                  </a:lnTo>
                  <a:cubicBezTo>
                    <a:pt x="377039" y="1288179"/>
                    <a:pt x="590654" y="1486261"/>
                    <a:pt x="849657" y="1486261"/>
                  </a:cubicBezTo>
                  <a:cubicBezTo>
                    <a:pt x="932472" y="1486261"/>
                    <a:pt x="1014552" y="1465579"/>
                    <a:pt x="1086983" y="1426421"/>
                  </a:cubicBezTo>
                  <a:cubicBezTo>
                    <a:pt x="1102776" y="1417897"/>
                    <a:pt x="1108617" y="1398210"/>
                    <a:pt x="1100093" y="1382460"/>
                  </a:cubicBezTo>
                  <a:cubicBezTo>
                    <a:pt x="1091569" y="1366711"/>
                    <a:pt x="1071882" y="1360826"/>
                    <a:pt x="1056132" y="1369350"/>
                  </a:cubicBezTo>
                  <a:cubicBezTo>
                    <a:pt x="993178" y="1403402"/>
                    <a:pt x="921785" y="1421402"/>
                    <a:pt x="849657" y="1421402"/>
                  </a:cubicBezTo>
                  <a:cubicBezTo>
                    <a:pt x="609909" y="1421402"/>
                    <a:pt x="414812" y="1226306"/>
                    <a:pt x="414812" y="986557"/>
                  </a:cubicBezTo>
                  <a:lnTo>
                    <a:pt x="414812" y="149318"/>
                  </a:lnTo>
                  <a:cubicBezTo>
                    <a:pt x="414812" y="102805"/>
                    <a:pt x="452672" y="64946"/>
                    <a:pt x="499185" y="64946"/>
                  </a:cubicBezTo>
                  <a:cubicBezTo>
                    <a:pt x="545698" y="64946"/>
                    <a:pt x="583558" y="102805"/>
                    <a:pt x="583558" y="149318"/>
                  </a:cubicBezTo>
                  <a:lnTo>
                    <a:pt x="583558" y="866185"/>
                  </a:lnTo>
                  <a:cubicBezTo>
                    <a:pt x="583558" y="884098"/>
                    <a:pt x="598096" y="898636"/>
                    <a:pt x="616009" y="898636"/>
                  </a:cubicBezTo>
                  <a:cubicBezTo>
                    <a:pt x="633922" y="898636"/>
                    <a:pt x="648460" y="884098"/>
                    <a:pt x="648460" y="866185"/>
                  </a:cubicBezTo>
                  <a:lnTo>
                    <a:pt x="648460" y="540592"/>
                  </a:lnTo>
                  <a:cubicBezTo>
                    <a:pt x="648460" y="494079"/>
                    <a:pt x="686320" y="456219"/>
                    <a:pt x="732833" y="456219"/>
                  </a:cubicBezTo>
                  <a:cubicBezTo>
                    <a:pt x="779346" y="456219"/>
                    <a:pt x="817206" y="494079"/>
                    <a:pt x="817206" y="540592"/>
                  </a:cubicBezTo>
                  <a:lnTo>
                    <a:pt x="817206" y="866185"/>
                  </a:lnTo>
                  <a:cubicBezTo>
                    <a:pt x="817206" y="884098"/>
                    <a:pt x="831744" y="898636"/>
                    <a:pt x="849657" y="898636"/>
                  </a:cubicBezTo>
                  <a:cubicBezTo>
                    <a:pt x="867570" y="898636"/>
                    <a:pt x="882108" y="884098"/>
                    <a:pt x="882108" y="866185"/>
                  </a:cubicBezTo>
                  <a:lnTo>
                    <a:pt x="882108" y="540592"/>
                  </a:lnTo>
                  <a:cubicBezTo>
                    <a:pt x="882108" y="494079"/>
                    <a:pt x="919968" y="456219"/>
                    <a:pt x="966481" y="456219"/>
                  </a:cubicBezTo>
                  <a:cubicBezTo>
                    <a:pt x="1012994" y="456219"/>
                    <a:pt x="1050854" y="494079"/>
                    <a:pt x="1050854" y="540592"/>
                  </a:cubicBezTo>
                  <a:lnTo>
                    <a:pt x="1050854" y="866185"/>
                  </a:lnTo>
                  <a:cubicBezTo>
                    <a:pt x="1050854" y="884098"/>
                    <a:pt x="1065392" y="898636"/>
                    <a:pt x="1083305" y="898636"/>
                  </a:cubicBezTo>
                  <a:cubicBezTo>
                    <a:pt x="1101218" y="898636"/>
                    <a:pt x="1115756" y="884098"/>
                    <a:pt x="1115756" y="866185"/>
                  </a:cubicBezTo>
                  <a:lnTo>
                    <a:pt x="1115756" y="540592"/>
                  </a:lnTo>
                  <a:cubicBezTo>
                    <a:pt x="1115756" y="494079"/>
                    <a:pt x="1153616" y="456219"/>
                    <a:pt x="1200129" y="456219"/>
                  </a:cubicBezTo>
                  <a:cubicBezTo>
                    <a:pt x="1246642" y="456219"/>
                    <a:pt x="1284502" y="494079"/>
                    <a:pt x="1284502" y="540592"/>
                  </a:cubicBezTo>
                  <a:lnTo>
                    <a:pt x="1284502" y="986514"/>
                  </a:lnTo>
                  <a:cubicBezTo>
                    <a:pt x="1284502" y="1052584"/>
                    <a:pt x="1270094" y="1116015"/>
                    <a:pt x="1241623" y="1175033"/>
                  </a:cubicBezTo>
                  <a:cubicBezTo>
                    <a:pt x="1233835" y="1191172"/>
                    <a:pt x="1240628" y="1210599"/>
                    <a:pt x="1256767" y="1218344"/>
                  </a:cubicBezTo>
                  <a:cubicBezTo>
                    <a:pt x="1261310" y="1220551"/>
                    <a:pt x="1266113" y="1221589"/>
                    <a:pt x="1270829" y="1221589"/>
                  </a:cubicBezTo>
                  <a:cubicBezTo>
                    <a:pt x="1282901" y="1221589"/>
                    <a:pt x="1294497" y="1214840"/>
                    <a:pt x="1300078" y="1203201"/>
                  </a:cubicBezTo>
                  <a:cubicBezTo>
                    <a:pt x="1332789" y="1135313"/>
                    <a:pt x="1349361" y="1062406"/>
                    <a:pt x="1349361" y="986514"/>
                  </a:cubicBezTo>
                  <a:lnTo>
                    <a:pt x="1349361" y="540592"/>
                  </a:lnTo>
                  <a:cubicBezTo>
                    <a:pt x="1349361" y="458296"/>
                    <a:pt x="1282382" y="391317"/>
                    <a:pt x="1200086" y="391317"/>
                  </a:cubicBezTo>
                  <a:lnTo>
                    <a:pt x="1200086" y="391317"/>
                  </a:lnTo>
                  <a:close/>
                  <a:moveTo>
                    <a:pt x="100469" y="413470"/>
                  </a:moveTo>
                  <a:cubicBezTo>
                    <a:pt x="82080" y="400447"/>
                    <a:pt x="69879" y="381019"/>
                    <a:pt x="66114" y="358823"/>
                  </a:cubicBezTo>
                  <a:cubicBezTo>
                    <a:pt x="62307" y="336626"/>
                    <a:pt x="67413" y="314257"/>
                    <a:pt x="80436" y="295868"/>
                  </a:cubicBezTo>
                  <a:cubicBezTo>
                    <a:pt x="93503" y="277479"/>
                    <a:pt x="112887" y="265277"/>
                    <a:pt x="135084" y="261469"/>
                  </a:cubicBezTo>
                  <a:cubicBezTo>
                    <a:pt x="139887" y="260647"/>
                    <a:pt x="144689" y="260258"/>
                    <a:pt x="149449" y="260258"/>
                  </a:cubicBezTo>
                  <a:cubicBezTo>
                    <a:pt x="166756" y="260258"/>
                    <a:pt x="183631" y="265580"/>
                    <a:pt x="198039" y="275834"/>
                  </a:cubicBezTo>
                  <a:cubicBezTo>
                    <a:pt x="259999" y="319752"/>
                    <a:pt x="312310" y="377731"/>
                    <a:pt x="349823" y="443888"/>
                  </a:cubicBezTo>
                  <a:lnTo>
                    <a:pt x="349823" y="864844"/>
                  </a:lnTo>
                  <a:lnTo>
                    <a:pt x="220452" y="562183"/>
                  </a:lnTo>
                  <a:cubicBezTo>
                    <a:pt x="194967" y="502430"/>
                    <a:pt x="153472" y="451027"/>
                    <a:pt x="100469" y="413470"/>
                  </a:cubicBezTo>
                  <a:lnTo>
                    <a:pt x="100469" y="413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-3060148" y="1944069"/>
              <a:ext cx="315857" cy="302876"/>
            </a:xfrm>
            <a:custGeom>
              <a:rect b="b" l="l" r="r" t="t"/>
              <a:pathLst>
                <a:path extrusionOk="0" h="302876" w="315857">
                  <a:moveTo>
                    <a:pt x="60952" y="197476"/>
                  </a:moveTo>
                  <a:lnTo>
                    <a:pt x="48880" y="267786"/>
                  </a:lnTo>
                  <a:cubicBezTo>
                    <a:pt x="46803" y="279945"/>
                    <a:pt x="51822" y="292276"/>
                    <a:pt x="61774" y="299545"/>
                  </a:cubicBezTo>
                  <a:cubicBezTo>
                    <a:pt x="71769" y="306814"/>
                    <a:pt x="85052" y="307766"/>
                    <a:pt x="95956" y="302012"/>
                  </a:cubicBezTo>
                  <a:lnTo>
                    <a:pt x="159084" y="268825"/>
                  </a:lnTo>
                  <a:lnTo>
                    <a:pt x="222212" y="302012"/>
                  </a:lnTo>
                  <a:cubicBezTo>
                    <a:pt x="226972" y="304478"/>
                    <a:pt x="232164" y="305733"/>
                    <a:pt x="237312" y="305733"/>
                  </a:cubicBezTo>
                  <a:cubicBezTo>
                    <a:pt x="244019" y="305733"/>
                    <a:pt x="250726" y="303656"/>
                    <a:pt x="256394" y="299545"/>
                  </a:cubicBezTo>
                  <a:cubicBezTo>
                    <a:pt x="266389" y="292276"/>
                    <a:pt x="271408" y="279988"/>
                    <a:pt x="269287" y="267786"/>
                  </a:cubicBezTo>
                  <a:lnTo>
                    <a:pt x="257216" y="197476"/>
                  </a:lnTo>
                  <a:lnTo>
                    <a:pt x="308272" y="147674"/>
                  </a:lnTo>
                  <a:cubicBezTo>
                    <a:pt x="317099" y="139064"/>
                    <a:pt x="320301" y="126170"/>
                    <a:pt x="316450" y="114401"/>
                  </a:cubicBezTo>
                  <a:cubicBezTo>
                    <a:pt x="312642" y="102675"/>
                    <a:pt x="302474" y="94065"/>
                    <a:pt x="290273" y="92291"/>
                  </a:cubicBezTo>
                  <a:lnTo>
                    <a:pt x="219702" y="82036"/>
                  </a:lnTo>
                  <a:lnTo>
                    <a:pt x="188116" y="18086"/>
                  </a:lnTo>
                  <a:cubicBezTo>
                    <a:pt x="182665" y="7009"/>
                    <a:pt x="171372" y="0"/>
                    <a:pt x="158997" y="0"/>
                  </a:cubicBezTo>
                  <a:cubicBezTo>
                    <a:pt x="146622" y="0"/>
                    <a:pt x="135373" y="7009"/>
                    <a:pt x="129921" y="18086"/>
                  </a:cubicBezTo>
                  <a:lnTo>
                    <a:pt x="98335" y="82036"/>
                  </a:lnTo>
                  <a:lnTo>
                    <a:pt x="27765" y="92291"/>
                  </a:lnTo>
                  <a:cubicBezTo>
                    <a:pt x="15563" y="94065"/>
                    <a:pt x="5395" y="102632"/>
                    <a:pt x="1588" y="114401"/>
                  </a:cubicBezTo>
                  <a:cubicBezTo>
                    <a:pt x="-2220" y="126127"/>
                    <a:pt x="938" y="139064"/>
                    <a:pt x="9809" y="147674"/>
                  </a:cubicBezTo>
                  <a:lnTo>
                    <a:pt x="60952" y="197476"/>
                  </a:lnTo>
                  <a:close/>
                  <a:moveTo>
                    <a:pt x="124686" y="143867"/>
                  </a:moveTo>
                  <a:cubicBezTo>
                    <a:pt x="135286" y="142309"/>
                    <a:pt x="144372" y="135689"/>
                    <a:pt x="149132" y="126127"/>
                  </a:cubicBezTo>
                  <a:lnTo>
                    <a:pt x="159127" y="105834"/>
                  </a:lnTo>
                  <a:lnTo>
                    <a:pt x="169165" y="126127"/>
                  </a:lnTo>
                  <a:cubicBezTo>
                    <a:pt x="173882" y="135689"/>
                    <a:pt x="183011" y="142352"/>
                    <a:pt x="193568" y="143867"/>
                  </a:cubicBezTo>
                  <a:lnTo>
                    <a:pt x="215981" y="147112"/>
                  </a:lnTo>
                  <a:lnTo>
                    <a:pt x="199799" y="162905"/>
                  </a:lnTo>
                  <a:cubicBezTo>
                    <a:pt x="192141" y="170390"/>
                    <a:pt x="188679" y="181120"/>
                    <a:pt x="190453" y="191634"/>
                  </a:cubicBezTo>
                  <a:lnTo>
                    <a:pt x="194304" y="213918"/>
                  </a:lnTo>
                  <a:lnTo>
                    <a:pt x="174271" y="203403"/>
                  </a:lnTo>
                  <a:cubicBezTo>
                    <a:pt x="169555" y="200937"/>
                    <a:pt x="164362" y="199682"/>
                    <a:pt x="159170" y="199682"/>
                  </a:cubicBezTo>
                  <a:cubicBezTo>
                    <a:pt x="153978" y="199682"/>
                    <a:pt x="148786" y="200937"/>
                    <a:pt x="144070" y="203403"/>
                  </a:cubicBezTo>
                  <a:lnTo>
                    <a:pt x="124037" y="213918"/>
                  </a:lnTo>
                  <a:lnTo>
                    <a:pt x="127844" y="191634"/>
                  </a:lnTo>
                  <a:cubicBezTo>
                    <a:pt x="129661" y="181120"/>
                    <a:pt x="126157" y="170390"/>
                    <a:pt x="118498" y="162905"/>
                  </a:cubicBezTo>
                  <a:lnTo>
                    <a:pt x="102273" y="147112"/>
                  </a:lnTo>
                  <a:lnTo>
                    <a:pt x="124686" y="1438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-1921836" y="3396184"/>
              <a:ext cx="64902" cy="64902"/>
            </a:xfrm>
            <a:custGeom>
              <a:rect b="b" l="l" r="r" t="t"/>
              <a:pathLst>
                <a:path extrusionOk="0" h="64902" w="64902">
                  <a:moveTo>
                    <a:pt x="32451" y="0"/>
                  </a:moveTo>
                  <a:cubicBezTo>
                    <a:pt x="23927" y="0"/>
                    <a:pt x="15533" y="3461"/>
                    <a:pt x="9475" y="9519"/>
                  </a:cubicBezTo>
                  <a:cubicBezTo>
                    <a:pt x="3461" y="15576"/>
                    <a:pt x="0" y="23927"/>
                    <a:pt x="0" y="32451"/>
                  </a:cubicBezTo>
                  <a:cubicBezTo>
                    <a:pt x="0" y="40975"/>
                    <a:pt x="3461" y="49369"/>
                    <a:pt x="9475" y="55383"/>
                  </a:cubicBezTo>
                  <a:cubicBezTo>
                    <a:pt x="15533" y="61397"/>
                    <a:pt x="23884" y="64902"/>
                    <a:pt x="32451" y="64902"/>
                  </a:cubicBezTo>
                  <a:cubicBezTo>
                    <a:pt x="40975" y="64902"/>
                    <a:pt x="49369" y="61441"/>
                    <a:pt x="55383" y="55383"/>
                  </a:cubicBezTo>
                  <a:cubicBezTo>
                    <a:pt x="61441" y="49369"/>
                    <a:pt x="64902" y="40975"/>
                    <a:pt x="64902" y="32451"/>
                  </a:cubicBezTo>
                  <a:cubicBezTo>
                    <a:pt x="64902" y="23927"/>
                    <a:pt x="61441" y="15533"/>
                    <a:pt x="55383" y="9519"/>
                  </a:cubicBezTo>
                  <a:cubicBezTo>
                    <a:pt x="49325" y="3461"/>
                    <a:pt x="40975" y="0"/>
                    <a:pt x="32451" y="0"/>
                  </a:cubicBezTo>
                  <a:lnTo>
                    <a:pt x="32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3" name="Google Shape;453;p29"/>
          <p:cNvSpPr/>
          <p:nvPr/>
        </p:nvSpPr>
        <p:spPr>
          <a:xfrm>
            <a:off x="3511082" y="3711093"/>
            <a:ext cx="468000" cy="468000"/>
          </a:xfrm>
          <a:prstGeom prst="ellipse">
            <a:avLst/>
          </a:prstGeom>
          <a:solidFill>
            <a:schemeClr val="dk1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4" name="Google Shape;454;p29"/>
          <p:cNvGrpSpPr/>
          <p:nvPr/>
        </p:nvGrpSpPr>
        <p:grpSpPr>
          <a:xfrm flipH="1">
            <a:off x="3683966" y="3878861"/>
            <a:ext cx="133622" cy="133622"/>
            <a:chOff x="-7246241" y="5284321"/>
            <a:chExt cx="1660416" cy="1660416"/>
          </a:xfrm>
        </p:grpSpPr>
        <p:sp>
          <p:nvSpPr>
            <p:cNvPr id="455" name="Google Shape;455;p29"/>
            <p:cNvSpPr/>
            <p:nvPr/>
          </p:nvSpPr>
          <p:spPr>
            <a:xfrm>
              <a:off x="-6950936" y="5579626"/>
              <a:ext cx="95189" cy="95189"/>
            </a:xfrm>
            <a:custGeom>
              <a:rect b="b" l="l" r="r" t="t"/>
              <a:pathLst>
                <a:path extrusionOk="0" h="95189" w="95189">
                  <a:moveTo>
                    <a:pt x="97353" y="48677"/>
                  </a:moveTo>
                  <a:cubicBezTo>
                    <a:pt x="97353" y="75546"/>
                    <a:pt x="75546" y="97353"/>
                    <a:pt x="48677" y="97353"/>
                  </a:cubicBezTo>
                  <a:cubicBezTo>
                    <a:pt x="21807" y="97353"/>
                    <a:pt x="0" y="75546"/>
                    <a:pt x="0" y="48677"/>
                  </a:cubicBezTo>
                  <a:cubicBezTo>
                    <a:pt x="0" y="21807"/>
                    <a:pt x="21807" y="0"/>
                    <a:pt x="48677" y="0"/>
                  </a:cubicBezTo>
                  <a:cubicBezTo>
                    <a:pt x="75546" y="0"/>
                    <a:pt x="97353" y="21763"/>
                    <a:pt x="97353" y="48677"/>
                  </a:cubicBezTo>
                  <a:lnTo>
                    <a:pt x="97353" y="4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5977403" y="6553159"/>
              <a:ext cx="95189" cy="95189"/>
            </a:xfrm>
            <a:custGeom>
              <a:rect b="b" l="l" r="r" t="t"/>
              <a:pathLst>
                <a:path extrusionOk="0" h="95189" w="95189">
                  <a:moveTo>
                    <a:pt x="97353" y="48677"/>
                  </a:moveTo>
                  <a:cubicBezTo>
                    <a:pt x="97353" y="75546"/>
                    <a:pt x="75546" y="97353"/>
                    <a:pt x="48677" y="97353"/>
                  </a:cubicBezTo>
                  <a:cubicBezTo>
                    <a:pt x="21764" y="97353"/>
                    <a:pt x="0" y="75546"/>
                    <a:pt x="0" y="48677"/>
                  </a:cubicBezTo>
                  <a:cubicBezTo>
                    <a:pt x="0" y="21807"/>
                    <a:pt x="21764" y="0"/>
                    <a:pt x="48677" y="0"/>
                  </a:cubicBezTo>
                  <a:cubicBezTo>
                    <a:pt x="75589" y="0"/>
                    <a:pt x="97353" y="21763"/>
                    <a:pt x="97353" y="48677"/>
                  </a:cubicBezTo>
                  <a:lnTo>
                    <a:pt x="97353" y="4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-6460670" y="5284321"/>
              <a:ext cx="874016" cy="878343"/>
            </a:xfrm>
            <a:custGeom>
              <a:rect b="b" l="l" r="r" t="t"/>
              <a:pathLst>
                <a:path extrusionOk="0" h="878343" w="874016">
                  <a:moveTo>
                    <a:pt x="6542" y="576072"/>
                  </a:moveTo>
                  <a:lnTo>
                    <a:pt x="103896" y="744688"/>
                  </a:lnTo>
                  <a:cubicBezTo>
                    <a:pt x="117352" y="767966"/>
                    <a:pt x="147077" y="775971"/>
                    <a:pt x="170399" y="762514"/>
                  </a:cubicBezTo>
                  <a:lnTo>
                    <a:pt x="242224" y="721064"/>
                  </a:lnTo>
                  <a:cubicBezTo>
                    <a:pt x="256978" y="731275"/>
                    <a:pt x="272468" y="740274"/>
                    <a:pt x="288607" y="747933"/>
                  </a:cubicBezTo>
                  <a:lnTo>
                    <a:pt x="288607" y="830748"/>
                  </a:lnTo>
                  <a:cubicBezTo>
                    <a:pt x="288607" y="857618"/>
                    <a:pt x="310371" y="879425"/>
                    <a:pt x="337284" y="879425"/>
                  </a:cubicBezTo>
                  <a:lnTo>
                    <a:pt x="531991" y="879425"/>
                  </a:lnTo>
                  <a:cubicBezTo>
                    <a:pt x="558860" y="879425"/>
                    <a:pt x="580667" y="857618"/>
                    <a:pt x="580667" y="830748"/>
                  </a:cubicBezTo>
                  <a:lnTo>
                    <a:pt x="580667" y="748236"/>
                  </a:lnTo>
                  <a:cubicBezTo>
                    <a:pt x="598364" y="740101"/>
                    <a:pt x="615066" y="730842"/>
                    <a:pt x="630382" y="720587"/>
                  </a:cubicBezTo>
                  <a:lnTo>
                    <a:pt x="705972" y="762860"/>
                  </a:lnTo>
                  <a:cubicBezTo>
                    <a:pt x="729207" y="775841"/>
                    <a:pt x="758586" y="767793"/>
                    <a:pt x="771869" y="744688"/>
                  </a:cubicBezTo>
                  <a:lnTo>
                    <a:pt x="869223" y="576072"/>
                  </a:lnTo>
                  <a:cubicBezTo>
                    <a:pt x="882679" y="552794"/>
                    <a:pt x="874717" y="523025"/>
                    <a:pt x="851396" y="509569"/>
                  </a:cubicBezTo>
                  <a:lnTo>
                    <a:pt x="780566" y="468680"/>
                  </a:lnTo>
                  <a:cubicBezTo>
                    <a:pt x="781431" y="459248"/>
                    <a:pt x="781864" y="450205"/>
                    <a:pt x="781864" y="441335"/>
                  </a:cubicBezTo>
                  <a:cubicBezTo>
                    <a:pt x="781864" y="432465"/>
                    <a:pt x="781431" y="423379"/>
                    <a:pt x="780566" y="413989"/>
                  </a:cubicBezTo>
                  <a:lnTo>
                    <a:pt x="851396" y="373101"/>
                  </a:lnTo>
                  <a:cubicBezTo>
                    <a:pt x="874674" y="359645"/>
                    <a:pt x="882679" y="329920"/>
                    <a:pt x="869223" y="306598"/>
                  </a:cubicBezTo>
                  <a:lnTo>
                    <a:pt x="771869" y="137982"/>
                  </a:lnTo>
                  <a:cubicBezTo>
                    <a:pt x="758586" y="114920"/>
                    <a:pt x="729207" y="106829"/>
                    <a:pt x="705972" y="119809"/>
                  </a:cubicBezTo>
                  <a:lnTo>
                    <a:pt x="630382" y="162082"/>
                  </a:lnTo>
                  <a:cubicBezTo>
                    <a:pt x="615109" y="151828"/>
                    <a:pt x="598407" y="142568"/>
                    <a:pt x="580667" y="134434"/>
                  </a:cubicBezTo>
                  <a:lnTo>
                    <a:pt x="580667" y="48677"/>
                  </a:lnTo>
                  <a:cubicBezTo>
                    <a:pt x="580667" y="21807"/>
                    <a:pt x="558860" y="0"/>
                    <a:pt x="531991" y="0"/>
                  </a:cubicBezTo>
                  <a:lnTo>
                    <a:pt x="337284" y="0"/>
                  </a:lnTo>
                  <a:cubicBezTo>
                    <a:pt x="310414" y="0"/>
                    <a:pt x="288607" y="21807"/>
                    <a:pt x="288607" y="48677"/>
                  </a:cubicBezTo>
                  <a:lnTo>
                    <a:pt x="288607" y="134737"/>
                  </a:lnTo>
                  <a:cubicBezTo>
                    <a:pt x="272511" y="142438"/>
                    <a:pt x="257022" y="151395"/>
                    <a:pt x="242224" y="161606"/>
                  </a:cubicBezTo>
                  <a:lnTo>
                    <a:pt x="170399" y="120156"/>
                  </a:lnTo>
                  <a:cubicBezTo>
                    <a:pt x="147120" y="106699"/>
                    <a:pt x="117352" y="114661"/>
                    <a:pt x="103896" y="137982"/>
                  </a:cubicBezTo>
                  <a:lnTo>
                    <a:pt x="6542" y="306598"/>
                  </a:lnTo>
                  <a:cubicBezTo>
                    <a:pt x="-6914" y="329876"/>
                    <a:pt x="1047" y="359645"/>
                    <a:pt x="24369" y="373101"/>
                  </a:cubicBezTo>
                  <a:lnTo>
                    <a:pt x="95199" y="413989"/>
                  </a:lnTo>
                  <a:cubicBezTo>
                    <a:pt x="94333" y="423379"/>
                    <a:pt x="93901" y="432465"/>
                    <a:pt x="93901" y="441335"/>
                  </a:cubicBezTo>
                  <a:cubicBezTo>
                    <a:pt x="93901" y="450205"/>
                    <a:pt x="94333" y="459291"/>
                    <a:pt x="95199" y="468680"/>
                  </a:cubicBezTo>
                  <a:lnTo>
                    <a:pt x="24369" y="509569"/>
                  </a:lnTo>
                  <a:cubicBezTo>
                    <a:pt x="1047" y="522982"/>
                    <a:pt x="-6914" y="552751"/>
                    <a:pt x="6542" y="576072"/>
                  </a:cubicBezTo>
                  <a:lnTo>
                    <a:pt x="6542" y="576072"/>
                  </a:lnTo>
                  <a:close/>
                  <a:moveTo>
                    <a:pt x="195754" y="485598"/>
                  </a:moveTo>
                  <a:cubicBezTo>
                    <a:pt x="192639" y="468767"/>
                    <a:pt x="191211" y="454705"/>
                    <a:pt x="191211" y="441335"/>
                  </a:cubicBezTo>
                  <a:cubicBezTo>
                    <a:pt x="191211" y="427965"/>
                    <a:pt x="192639" y="413860"/>
                    <a:pt x="195754" y="397072"/>
                  </a:cubicBezTo>
                  <a:cubicBezTo>
                    <a:pt x="199475" y="376822"/>
                    <a:pt x="190042" y="356400"/>
                    <a:pt x="172216" y="346059"/>
                  </a:cubicBezTo>
                  <a:lnTo>
                    <a:pt x="115145" y="313132"/>
                  </a:lnTo>
                  <a:lnTo>
                    <a:pt x="163822" y="228845"/>
                  </a:lnTo>
                  <a:lnTo>
                    <a:pt x="221628" y="262205"/>
                  </a:lnTo>
                  <a:cubicBezTo>
                    <a:pt x="239498" y="272503"/>
                    <a:pt x="261868" y="270469"/>
                    <a:pt x="277574" y="257056"/>
                  </a:cubicBezTo>
                  <a:cubicBezTo>
                    <a:pt x="300290" y="237672"/>
                    <a:pt x="325861" y="222874"/>
                    <a:pt x="353510" y="213009"/>
                  </a:cubicBezTo>
                  <a:cubicBezTo>
                    <a:pt x="372937" y="206129"/>
                    <a:pt x="385874" y="187741"/>
                    <a:pt x="385874" y="167145"/>
                  </a:cubicBezTo>
                  <a:lnTo>
                    <a:pt x="385874" y="97353"/>
                  </a:lnTo>
                  <a:lnTo>
                    <a:pt x="483227" y="97353"/>
                  </a:lnTo>
                  <a:lnTo>
                    <a:pt x="483227" y="167145"/>
                  </a:lnTo>
                  <a:cubicBezTo>
                    <a:pt x="483227" y="187741"/>
                    <a:pt x="496208" y="206129"/>
                    <a:pt x="515592" y="213009"/>
                  </a:cubicBezTo>
                  <a:cubicBezTo>
                    <a:pt x="546096" y="223826"/>
                    <a:pt x="574220" y="239489"/>
                    <a:pt x="594773" y="257056"/>
                  </a:cubicBezTo>
                  <a:cubicBezTo>
                    <a:pt x="610263" y="270253"/>
                    <a:pt x="632329" y="272459"/>
                    <a:pt x="650113" y="262507"/>
                  </a:cubicBezTo>
                  <a:lnTo>
                    <a:pt x="711424" y="228239"/>
                  </a:lnTo>
                  <a:lnTo>
                    <a:pt x="760446" y="313132"/>
                  </a:lnTo>
                  <a:lnTo>
                    <a:pt x="703376" y="346059"/>
                  </a:lnTo>
                  <a:cubicBezTo>
                    <a:pt x="685506" y="356356"/>
                    <a:pt x="676117" y="376779"/>
                    <a:pt x="679838" y="397072"/>
                  </a:cubicBezTo>
                  <a:cubicBezTo>
                    <a:pt x="682953" y="413903"/>
                    <a:pt x="684381" y="427965"/>
                    <a:pt x="684381" y="441335"/>
                  </a:cubicBezTo>
                  <a:cubicBezTo>
                    <a:pt x="684381" y="454705"/>
                    <a:pt x="682953" y="468810"/>
                    <a:pt x="679838" y="485598"/>
                  </a:cubicBezTo>
                  <a:cubicBezTo>
                    <a:pt x="676117" y="505847"/>
                    <a:pt x="685549" y="526270"/>
                    <a:pt x="703376" y="536612"/>
                  </a:cubicBezTo>
                  <a:lnTo>
                    <a:pt x="760446" y="569539"/>
                  </a:lnTo>
                  <a:lnTo>
                    <a:pt x="711510" y="654431"/>
                  </a:lnTo>
                  <a:lnTo>
                    <a:pt x="650199" y="620162"/>
                  </a:lnTo>
                  <a:cubicBezTo>
                    <a:pt x="632459" y="610210"/>
                    <a:pt x="610349" y="612417"/>
                    <a:pt x="594859" y="625614"/>
                  </a:cubicBezTo>
                  <a:cubicBezTo>
                    <a:pt x="574307" y="643181"/>
                    <a:pt x="546139" y="658801"/>
                    <a:pt x="515678" y="669661"/>
                  </a:cubicBezTo>
                  <a:cubicBezTo>
                    <a:pt x="496294" y="676584"/>
                    <a:pt x="483314" y="694930"/>
                    <a:pt x="483314" y="715525"/>
                  </a:cubicBezTo>
                  <a:lnTo>
                    <a:pt x="483314" y="782072"/>
                  </a:lnTo>
                  <a:lnTo>
                    <a:pt x="385961" y="782072"/>
                  </a:lnTo>
                  <a:lnTo>
                    <a:pt x="385961" y="715525"/>
                  </a:lnTo>
                  <a:cubicBezTo>
                    <a:pt x="385961" y="694930"/>
                    <a:pt x="372980" y="676584"/>
                    <a:pt x="353596" y="669661"/>
                  </a:cubicBezTo>
                  <a:cubicBezTo>
                    <a:pt x="325904" y="659839"/>
                    <a:pt x="300333" y="644998"/>
                    <a:pt x="277617" y="625614"/>
                  </a:cubicBezTo>
                  <a:cubicBezTo>
                    <a:pt x="261954" y="612244"/>
                    <a:pt x="239541" y="610167"/>
                    <a:pt x="221671" y="620508"/>
                  </a:cubicBezTo>
                  <a:lnTo>
                    <a:pt x="163865" y="653868"/>
                  </a:lnTo>
                  <a:lnTo>
                    <a:pt x="115189" y="569582"/>
                  </a:lnTo>
                  <a:lnTo>
                    <a:pt x="172259" y="536654"/>
                  </a:lnTo>
                  <a:cubicBezTo>
                    <a:pt x="190042" y="526270"/>
                    <a:pt x="199475" y="505847"/>
                    <a:pt x="195754" y="485598"/>
                  </a:cubicBezTo>
                  <a:lnTo>
                    <a:pt x="195754" y="4855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-6172109" y="5579626"/>
              <a:ext cx="289896" cy="289896"/>
            </a:xfrm>
            <a:custGeom>
              <a:rect b="b" l="l" r="r" t="t"/>
              <a:pathLst>
                <a:path extrusionOk="0" h="289896" w="289896">
                  <a:moveTo>
                    <a:pt x="146030" y="292060"/>
                  </a:moveTo>
                  <a:cubicBezTo>
                    <a:pt x="226552" y="292060"/>
                    <a:pt x="292060" y="226552"/>
                    <a:pt x="292060" y="146030"/>
                  </a:cubicBezTo>
                  <a:cubicBezTo>
                    <a:pt x="292060" y="65508"/>
                    <a:pt x="226552" y="0"/>
                    <a:pt x="146030" y="0"/>
                  </a:cubicBezTo>
                  <a:cubicBezTo>
                    <a:pt x="65508" y="0"/>
                    <a:pt x="0" y="65508"/>
                    <a:pt x="0" y="146030"/>
                  </a:cubicBezTo>
                  <a:cubicBezTo>
                    <a:pt x="0" y="226552"/>
                    <a:pt x="65508" y="292060"/>
                    <a:pt x="146030" y="292060"/>
                  </a:cubicBezTo>
                  <a:lnTo>
                    <a:pt x="146030" y="292060"/>
                  </a:lnTo>
                  <a:close/>
                  <a:moveTo>
                    <a:pt x="146030" y="97353"/>
                  </a:moveTo>
                  <a:cubicBezTo>
                    <a:pt x="172856" y="97353"/>
                    <a:pt x="194707" y="119203"/>
                    <a:pt x="194707" y="146030"/>
                  </a:cubicBezTo>
                  <a:cubicBezTo>
                    <a:pt x="194707" y="172856"/>
                    <a:pt x="172856" y="194707"/>
                    <a:pt x="146030" y="194707"/>
                  </a:cubicBezTo>
                  <a:cubicBezTo>
                    <a:pt x="119204" y="194707"/>
                    <a:pt x="97353" y="172856"/>
                    <a:pt x="97353" y="146030"/>
                  </a:cubicBezTo>
                  <a:cubicBezTo>
                    <a:pt x="97353" y="119203"/>
                    <a:pt x="119204" y="97353"/>
                    <a:pt x="146030" y="97353"/>
                  </a:cubicBezTo>
                  <a:lnTo>
                    <a:pt x="146030" y="973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7246019" y="6066389"/>
              <a:ext cx="874016" cy="878343"/>
            </a:xfrm>
            <a:custGeom>
              <a:rect b="b" l="l" r="r" t="t"/>
              <a:pathLst>
                <a:path extrusionOk="0" h="878343" w="874016">
                  <a:moveTo>
                    <a:pt x="705357" y="116911"/>
                  </a:moveTo>
                  <a:lnTo>
                    <a:pt x="633531" y="158361"/>
                  </a:lnTo>
                  <a:cubicBezTo>
                    <a:pt x="618777" y="148150"/>
                    <a:pt x="603287" y="139150"/>
                    <a:pt x="587148" y="131492"/>
                  </a:cubicBezTo>
                  <a:lnTo>
                    <a:pt x="587148" y="48677"/>
                  </a:lnTo>
                  <a:cubicBezTo>
                    <a:pt x="587148" y="21807"/>
                    <a:pt x="565341" y="0"/>
                    <a:pt x="538471" y="0"/>
                  </a:cubicBezTo>
                  <a:lnTo>
                    <a:pt x="343765" y="0"/>
                  </a:lnTo>
                  <a:cubicBezTo>
                    <a:pt x="316895" y="0"/>
                    <a:pt x="295088" y="21807"/>
                    <a:pt x="295088" y="48677"/>
                  </a:cubicBezTo>
                  <a:lnTo>
                    <a:pt x="295088" y="131492"/>
                  </a:lnTo>
                  <a:cubicBezTo>
                    <a:pt x="278689" y="139323"/>
                    <a:pt x="262940" y="148496"/>
                    <a:pt x="247926" y="158924"/>
                  </a:cubicBezTo>
                  <a:lnTo>
                    <a:pt x="169264" y="116305"/>
                  </a:lnTo>
                  <a:cubicBezTo>
                    <a:pt x="146073" y="103714"/>
                    <a:pt x="117083" y="111891"/>
                    <a:pt x="103886" y="134780"/>
                  </a:cubicBezTo>
                  <a:lnTo>
                    <a:pt x="6533" y="303396"/>
                  </a:lnTo>
                  <a:cubicBezTo>
                    <a:pt x="-6923" y="326674"/>
                    <a:pt x="1081" y="356443"/>
                    <a:pt x="24359" y="369899"/>
                  </a:cubicBezTo>
                  <a:lnTo>
                    <a:pt x="95189" y="410787"/>
                  </a:lnTo>
                  <a:cubicBezTo>
                    <a:pt x="94324" y="420177"/>
                    <a:pt x="93891" y="429263"/>
                    <a:pt x="93891" y="438133"/>
                  </a:cubicBezTo>
                  <a:cubicBezTo>
                    <a:pt x="93891" y="447003"/>
                    <a:pt x="94324" y="456089"/>
                    <a:pt x="95189" y="465478"/>
                  </a:cubicBezTo>
                  <a:lnTo>
                    <a:pt x="24359" y="506367"/>
                  </a:lnTo>
                  <a:cubicBezTo>
                    <a:pt x="1081" y="519823"/>
                    <a:pt x="-6880" y="549549"/>
                    <a:pt x="6533" y="572870"/>
                  </a:cubicBezTo>
                  <a:lnTo>
                    <a:pt x="103886" y="741486"/>
                  </a:lnTo>
                  <a:cubicBezTo>
                    <a:pt x="117083" y="764332"/>
                    <a:pt x="146073" y="772509"/>
                    <a:pt x="169264" y="759962"/>
                  </a:cubicBezTo>
                  <a:lnTo>
                    <a:pt x="247926" y="717342"/>
                  </a:lnTo>
                  <a:cubicBezTo>
                    <a:pt x="262940" y="727770"/>
                    <a:pt x="278689" y="736943"/>
                    <a:pt x="295088" y="744775"/>
                  </a:cubicBezTo>
                  <a:lnTo>
                    <a:pt x="295088" y="830835"/>
                  </a:lnTo>
                  <a:cubicBezTo>
                    <a:pt x="295088" y="857704"/>
                    <a:pt x="316895" y="879512"/>
                    <a:pt x="343765" y="879512"/>
                  </a:cubicBezTo>
                  <a:lnTo>
                    <a:pt x="538471" y="879512"/>
                  </a:lnTo>
                  <a:cubicBezTo>
                    <a:pt x="565341" y="879512"/>
                    <a:pt x="587148" y="857704"/>
                    <a:pt x="587148" y="830835"/>
                  </a:cubicBezTo>
                  <a:lnTo>
                    <a:pt x="587148" y="744775"/>
                  </a:lnTo>
                  <a:cubicBezTo>
                    <a:pt x="603287" y="737073"/>
                    <a:pt x="618734" y="728116"/>
                    <a:pt x="633531" y="717905"/>
                  </a:cubicBezTo>
                  <a:lnTo>
                    <a:pt x="705357" y="759356"/>
                  </a:lnTo>
                  <a:cubicBezTo>
                    <a:pt x="728635" y="772812"/>
                    <a:pt x="758403" y="764851"/>
                    <a:pt x="771860" y="741529"/>
                  </a:cubicBezTo>
                  <a:lnTo>
                    <a:pt x="869213" y="572913"/>
                  </a:lnTo>
                  <a:cubicBezTo>
                    <a:pt x="882669" y="549635"/>
                    <a:pt x="874708" y="519867"/>
                    <a:pt x="851387" y="506410"/>
                  </a:cubicBezTo>
                  <a:lnTo>
                    <a:pt x="780557" y="465522"/>
                  </a:lnTo>
                  <a:cubicBezTo>
                    <a:pt x="781422" y="456089"/>
                    <a:pt x="781855" y="447046"/>
                    <a:pt x="781855" y="438177"/>
                  </a:cubicBezTo>
                  <a:cubicBezTo>
                    <a:pt x="781855" y="429306"/>
                    <a:pt x="781422" y="420220"/>
                    <a:pt x="780557" y="410831"/>
                  </a:cubicBezTo>
                  <a:lnTo>
                    <a:pt x="851387" y="369943"/>
                  </a:lnTo>
                  <a:cubicBezTo>
                    <a:pt x="874665" y="356486"/>
                    <a:pt x="882669" y="326761"/>
                    <a:pt x="869213" y="303439"/>
                  </a:cubicBezTo>
                  <a:lnTo>
                    <a:pt x="771860" y="134823"/>
                  </a:lnTo>
                  <a:cubicBezTo>
                    <a:pt x="758403" y="111415"/>
                    <a:pt x="728635" y="103454"/>
                    <a:pt x="705357" y="116911"/>
                  </a:cubicBezTo>
                  <a:lnTo>
                    <a:pt x="705357" y="116911"/>
                  </a:lnTo>
                  <a:close/>
                  <a:moveTo>
                    <a:pt x="679958" y="393783"/>
                  </a:moveTo>
                  <a:cubicBezTo>
                    <a:pt x="683073" y="410615"/>
                    <a:pt x="684501" y="424677"/>
                    <a:pt x="684501" y="438047"/>
                  </a:cubicBezTo>
                  <a:cubicBezTo>
                    <a:pt x="684501" y="451416"/>
                    <a:pt x="683073" y="465522"/>
                    <a:pt x="679958" y="482310"/>
                  </a:cubicBezTo>
                  <a:cubicBezTo>
                    <a:pt x="676237" y="502560"/>
                    <a:pt x="685670" y="522982"/>
                    <a:pt x="703496" y="533323"/>
                  </a:cubicBezTo>
                  <a:lnTo>
                    <a:pt x="760567" y="566250"/>
                  </a:lnTo>
                  <a:lnTo>
                    <a:pt x="711890" y="650536"/>
                  </a:lnTo>
                  <a:lnTo>
                    <a:pt x="654084" y="617134"/>
                  </a:lnTo>
                  <a:cubicBezTo>
                    <a:pt x="636214" y="606836"/>
                    <a:pt x="613844" y="608869"/>
                    <a:pt x="598138" y="622282"/>
                  </a:cubicBezTo>
                  <a:cubicBezTo>
                    <a:pt x="575422" y="641666"/>
                    <a:pt x="549894" y="656464"/>
                    <a:pt x="522159" y="666329"/>
                  </a:cubicBezTo>
                  <a:cubicBezTo>
                    <a:pt x="502775" y="673209"/>
                    <a:pt x="489795" y="691598"/>
                    <a:pt x="489795" y="712193"/>
                  </a:cubicBezTo>
                  <a:lnTo>
                    <a:pt x="489795" y="781985"/>
                  </a:lnTo>
                  <a:lnTo>
                    <a:pt x="392441" y="781985"/>
                  </a:lnTo>
                  <a:lnTo>
                    <a:pt x="392441" y="712193"/>
                  </a:lnTo>
                  <a:cubicBezTo>
                    <a:pt x="392441" y="691598"/>
                    <a:pt x="379461" y="673252"/>
                    <a:pt x="360077" y="666329"/>
                  </a:cubicBezTo>
                  <a:cubicBezTo>
                    <a:pt x="332385" y="656507"/>
                    <a:pt x="306814" y="641666"/>
                    <a:pt x="284141" y="622282"/>
                  </a:cubicBezTo>
                  <a:cubicBezTo>
                    <a:pt x="268824" y="609215"/>
                    <a:pt x="247060" y="606922"/>
                    <a:pt x="229364" y="616528"/>
                  </a:cubicBezTo>
                  <a:lnTo>
                    <a:pt x="164548" y="651661"/>
                  </a:lnTo>
                  <a:lnTo>
                    <a:pt x="115222" y="566250"/>
                  </a:lnTo>
                  <a:lnTo>
                    <a:pt x="172293" y="533323"/>
                  </a:lnTo>
                  <a:cubicBezTo>
                    <a:pt x="190120" y="523025"/>
                    <a:pt x="199552" y="502602"/>
                    <a:pt x="195831" y="482353"/>
                  </a:cubicBezTo>
                  <a:cubicBezTo>
                    <a:pt x="192716" y="465522"/>
                    <a:pt x="191288" y="451460"/>
                    <a:pt x="191288" y="438047"/>
                  </a:cubicBezTo>
                  <a:cubicBezTo>
                    <a:pt x="191288" y="424634"/>
                    <a:pt x="192716" y="410571"/>
                    <a:pt x="195831" y="393783"/>
                  </a:cubicBezTo>
                  <a:cubicBezTo>
                    <a:pt x="199552" y="373534"/>
                    <a:pt x="190120" y="353111"/>
                    <a:pt x="172293" y="342770"/>
                  </a:cubicBezTo>
                  <a:lnTo>
                    <a:pt x="115222" y="309843"/>
                  </a:lnTo>
                  <a:lnTo>
                    <a:pt x="164548" y="224432"/>
                  </a:lnTo>
                  <a:lnTo>
                    <a:pt x="229364" y="259566"/>
                  </a:lnTo>
                  <a:cubicBezTo>
                    <a:pt x="247060" y="269171"/>
                    <a:pt x="268824" y="266878"/>
                    <a:pt x="284141" y="253811"/>
                  </a:cubicBezTo>
                  <a:cubicBezTo>
                    <a:pt x="306857" y="234426"/>
                    <a:pt x="332429" y="219586"/>
                    <a:pt x="360077" y="209764"/>
                  </a:cubicBezTo>
                  <a:cubicBezTo>
                    <a:pt x="379461" y="202884"/>
                    <a:pt x="392441" y="184495"/>
                    <a:pt x="392441" y="163900"/>
                  </a:cubicBezTo>
                  <a:lnTo>
                    <a:pt x="392441" y="97353"/>
                  </a:lnTo>
                  <a:lnTo>
                    <a:pt x="489795" y="97353"/>
                  </a:lnTo>
                  <a:lnTo>
                    <a:pt x="489795" y="163900"/>
                  </a:lnTo>
                  <a:cubicBezTo>
                    <a:pt x="489795" y="184495"/>
                    <a:pt x="502775" y="202884"/>
                    <a:pt x="522159" y="209764"/>
                  </a:cubicBezTo>
                  <a:cubicBezTo>
                    <a:pt x="549851" y="219586"/>
                    <a:pt x="575422" y="234426"/>
                    <a:pt x="598138" y="253811"/>
                  </a:cubicBezTo>
                  <a:cubicBezTo>
                    <a:pt x="613844" y="267181"/>
                    <a:pt x="636214" y="269258"/>
                    <a:pt x="654084" y="258960"/>
                  </a:cubicBezTo>
                  <a:lnTo>
                    <a:pt x="711890" y="225600"/>
                  </a:lnTo>
                  <a:lnTo>
                    <a:pt x="760567" y="309886"/>
                  </a:lnTo>
                  <a:lnTo>
                    <a:pt x="703496" y="342813"/>
                  </a:lnTo>
                  <a:cubicBezTo>
                    <a:pt x="685670" y="353111"/>
                    <a:pt x="676237" y="373534"/>
                    <a:pt x="679958" y="393783"/>
                  </a:cubicBezTo>
                  <a:lnTo>
                    <a:pt x="679958" y="3937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-6950936" y="6358453"/>
              <a:ext cx="289896" cy="289896"/>
            </a:xfrm>
            <a:custGeom>
              <a:rect b="b" l="l" r="r" t="t"/>
              <a:pathLst>
                <a:path extrusionOk="0" h="289896" w="289896">
                  <a:moveTo>
                    <a:pt x="146030" y="0"/>
                  </a:moveTo>
                  <a:cubicBezTo>
                    <a:pt x="65508" y="0"/>
                    <a:pt x="0" y="65508"/>
                    <a:pt x="0" y="146030"/>
                  </a:cubicBezTo>
                  <a:cubicBezTo>
                    <a:pt x="0" y="226552"/>
                    <a:pt x="65508" y="292060"/>
                    <a:pt x="146030" y="292060"/>
                  </a:cubicBezTo>
                  <a:cubicBezTo>
                    <a:pt x="226552" y="292060"/>
                    <a:pt x="292060" y="226552"/>
                    <a:pt x="292060" y="146030"/>
                  </a:cubicBezTo>
                  <a:cubicBezTo>
                    <a:pt x="292060" y="65508"/>
                    <a:pt x="226552" y="0"/>
                    <a:pt x="146030" y="0"/>
                  </a:cubicBezTo>
                  <a:lnTo>
                    <a:pt x="146030" y="0"/>
                  </a:lnTo>
                  <a:close/>
                  <a:moveTo>
                    <a:pt x="146030" y="194707"/>
                  </a:moveTo>
                  <a:cubicBezTo>
                    <a:pt x="119204" y="194707"/>
                    <a:pt x="97353" y="172856"/>
                    <a:pt x="97353" y="146030"/>
                  </a:cubicBezTo>
                  <a:cubicBezTo>
                    <a:pt x="97353" y="119203"/>
                    <a:pt x="119204" y="97353"/>
                    <a:pt x="146030" y="97353"/>
                  </a:cubicBezTo>
                  <a:cubicBezTo>
                    <a:pt x="172856" y="97353"/>
                    <a:pt x="194707" y="119203"/>
                    <a:pt x="194707" y="146030"/>
                  </a:cubicBezTo>
                  <a:cubicBezTo>
                    <a:pt x="194707" y="172856"/>
                    <a:pt x="172856" y="194707"/>
                    <a:pt x="146030" y="194707"/>
                  </a:cubicBezTo>
                  <a:lnTo>
                    <a:pt x="146030" y="1947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-6269461" y="6261101"/>
              <a:ext cx="683636" cy="683636"/>
            </a:xfrm>
            <a:custGeom>
              <a:rect b="b" l="l" r="r" t="t"/>
              <a:pathLst>
                <a:path extrusionOk="0" h="683636" w="683636">
                  <a:moveTo>
                    <a:pt x="636042" y="292060"/>
                  </a:moveTo>
                  <a:lnTo>
                    <a:pt x="579231" y="292060"/>
                  </a:lnTo>
                  <a:cubicBezTo>
                    <a:pt x="572913" y="261036"/>
                    <a:pt x="560625" y="232176"/>
                    <a:pt x="543707" y="206605"/>
                  </a:cubicBezTo>
                  <a:lnTo>
                    <a:pt x="581697" y="168616"/>
                  </a:lnTo>
                  <a:cubicBezTo>
                    <a:pt x="600692" y="149621"/>
                    <a:pt x="600692" y="118771"/>
                    <a:pt x="581697" y="99776"/>
                  </a:cubicBezTo>
                  <a:cubicBezTo>
                    <a:pt x="562702" y="80781"/>
                    <a:pt x="531852" y="80781"/>
                    <a:pt x="512857" y="99776"/>
                  </a:cubicBezTo>
                  <a:lnTo>
                    <a:pt x="474868" y="137766"/>
                  </a:lnTo>
                  <a:cubicBezTo>
                    <a:pt x="449340" y="120848"/>
                    <a:pt x="420480" y="108560"/>
                    <a:pt x="389413" y="102243"/>
                  </a:cubicBezTo>
                  <a:lnTo>
                    <a:pt x="389413" y="48677"/>
                  </a:lnTo>
                  <a:cubicBezTo>
                    <a:pt x="389413" y="21807"/>
                    <a:pt x="367606" y="0"/>
                    <a:pt x="340737" y="0"/>
                  </a:cubicBezTo>
                  <a:cubicBezTo>
                    <a:pt x="313824" y="0"/>
                    <a:pt x="292060" y="21807"/>
                    <a:pt x="292060" y="48677"/>
                  </a:cubicBezTo>
                  <a:lnTo>
                    <a:pt x="292060" y="102243"/>
                  </a:lnTo>
                  <a:cubicBezTo>
                    <a:pt x="261037" y="108560"/>
                    <a:pt x="232177" y="120848"/>
                    <a:pt x="206605" y="137766"/>
                  </a:cubicBezTo>
                  <a:lnTo>
                    <a:pt x="168616" y="99776"/>
                  </a:lnTo>
                  <a:cubicBezTo>
                    <a:pt x="149621" y="80781"/>
                    <a:pt x="118771" y="80781"/>
                    <a:pt x="99776" y="99776"/>
                  </a:cubicBezTo>
                  <a:cubicBezTo>
                    <a:pt x="80782" y="118771"/>
                    <a:pt x="80782" y="149621"/>
                    <a:pt x="99776" y="168616"/>
                  </a:cubicBezTo>
                  <a:lnTo>
                    <a:pt x="137766" y="206605"/>
                  </a:lnTo>
                  <a:cubicBezTo>
                    <a:pt x="120848" y="232134"/>
                    <a:pt x="108560" y="260993"/>
                    <a:pt x="102243" y="292060"/>
                  </a:cubicBezTo>
                  <a:lnTo>
                    <a:pt x="48677" y="292060"/>
                  </a:lnTo>
                  <a:cubicBezTo>
                    <a:pt x="21807" y="292060"/>
                    <a:pt x="0" y="313867"/>
                    <a:pt x="0" y="340737"/>
                  </a:cubicBezTo>
                  <a:cubicBezTo>
                    <a:pt x="0" y="367606"/>
                    <a:pt x="21807" y="389413"/>
                    <a:pt x="48677" y="389413"/>
                  </a:cubicBezTo>
                  <a:lnTo>
                    <a:pt x="102243" y="389413"/>
                  </a:lnTo>
                  <a:cubicBezTo>
                    <a:pt x="108560" y="420436"/>
                    <a:pt x="120848" y="449296"/>
                    <a:pt x="137766" y="474868"/>
                  </a:cubicBezTo>
                  <a:lnTo>
                    <a:pt x="99776" y="512857"/>
                  </a:lnTo>
                  <a:cubicBezTo>
                    <a:pt x="80782" y="531852"/>
                    <a:pt x="80782" y="562702"/>
                    <a:pt x="99776" y="581697"/>
                  </a:cubicBezTo>
                  <a:cubicBezTo>
                    <a:pt x="118771" y="600691"/>
                    <a:pt x="149621" y="600691"/>
                    <a:pt x="168616" y="581697"/>
                  </a:cubicBezTo>
                  <a:lnTo>
                    <a:pt x="206605" y="543707"/>
                  </a:lnTo>
                  <a:cubicBezTo>
                    <a:pt x="232134" y="560625"/>
                    <a:pt x="260993" y="572913"/>
                    <a:pt x="292060" y="579231"/>
                  </a:cubicBezTo>
                  <a:lnTo>
                    <a:pt x="292060" y="636042"/>
                  </a:lnTo>
                  <a:cubicBezTo>
                    <a:pt x="292060" y="662911"/>
                    <a:pt x="313824" y="684718"/>
                    <a:pt x="340737" y="684718"/>
                  </a:cubicBezTo>
                  <a:cubicBezTo>
                    <a:pt x="367606" y="684718"/>
                    <a:pt x="389413" y="662911"/>
                    <a:pt x="389413" y="636042"/>
                  </a:cubicBezTo>
                  <a:lnTo>
                    <a:pt x="389413" y="579231"/>
                  </a:lnTo>
                  <a:cubicBezTo>
                    <a:pt x="420436" y="572913"/>
                    <a:pt x="449296" y="560625"/>
                    <a:pt x="474868" y="543707"/>
                  </a:cubicBezTo>
                  <a:lnTo>
                    <a:pt x="512857" y="581697"/>
                  </a:lnTo>
                  <a:cubicBezTo>
                    <a:pt x="531852" y="600691"/>
                    <a:pt x="562702" y="600691"/>
                    <a:pt x="581697" y="581697"/>
                  </a:cubicBezTo>
                  <a:cubicBezTo>
                    <a:pt x="600692" y="562702"/>
                    <a:pt x="600692" y="531852"/>
                    <a:pt x="581697" y="512857"/>
                  </a:cubicBezTo>
                  <a:lnTo>
                    <a:pt x="543707" y="474868"/>
                  </a:lnTo>
                  <a:cubicBezTo>
                    <a:pt x="560625" y="449340"/>
                    <a:pt x="572913" y="420479"/>
                    <a:pt x="579231" y="389413"/>
                  </a:cubicBezTo>
                  <a:lnTo>
                    <a:pt x="636042" y="389413"/>
                  </a:lnTo>
                  <a:cubicBezTo>
                    <a:pt x="662911" y="389413"/>
                    <a:pt x="684718" y="367606"/>
                    <a:pt x="684718" y="340737"/>
                  </a:cubicBezTo>
                  <a:cubicBezTo>
                    <a:pt x="684718" y="313867"/>
                    <a:pt x="662954" y="292060"/>
                    <a:pt x="636042" y="292060"/>
                  </a:cubicBezTo>
                  <a:lnTo>
                    <a:pt x="636042" y="292060"/>
                  </a:lnTo>
                  <a:close/>
                  <a:moveTo>
                    <a:pt x="340737" y="486767"/>
                  </a:moveTo>
                  <a:cubicBezTo>
                    <a:pt x="260215" y="486767"/>
                    <a:pt x="194707" y="421259"/>
                    <a:pt x="194707" y="340737"/>
                  </a:cubicBezTo>
                  <a:cubicBezTo>
                    <a:pt x="194707" y="260215"/>
                    <a:pt x="260215" y="194707"/>
                    <a:pt x="340737" y="194707"/>
                  </a:cubicBezTo>
                  <a:cubicBezTo>
                    <a:pt x="421259" y="194707"/>
                    <a:pt x="486767" y="260215"/>
                    <a:pt x="486767" y="340737"/>
                  </a:cubicBezTo>
                  <a:cubicBezTo>
                    <a:pt x="486767" y="421259"/>
                    <a:pt x="421259" y="486767"/>
                    <a:pt x="340737" y="486767"/>
                  </a:cubicBezTo>
                  <a:lnTo>
                    <a:pt x="340737" y="4867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-7246241" y="5284321"/>
              <a:ext cx="683636" cy="683636"/>
            </a:xfrm>
            <a:custGeom>
              <a:rect b="b" l="l" r="r" t="t"/>
              <a:pathLst>
                <a:path extrusionOk="0" h="683636" w="683636">
                  <a:moveTo>
                    <a:pt x="48677" y="295305"/>
                  </a:moveTo>
                  <a:cubicBezTo>
                    <a:pt x="21764" y="295305"/>
                    <a:pt x="0" y="317112"/>
                    <a:pt x="0" y="343982"/>
                  </a:cubicBezTo>
                  <a:cubicBezTo>
                    <a:pt x="0" y="370851"/>
                    <a:pt x="21764" y="392658"/>
                    <a:pt x="48677" y="392658"/>
                  </a:cubicBezTo>
                  <a:lnTo>
                    <a:pt x="105488" y="392658"/>
                  </a:lnTo>
                  <a:cubicBezTo>
                    <a:pt x="111805" y="423681"/>
                    <a:pt x="124093" y="452541"/>
                    <a:pt x="141011" y="478113"/>
                  </a:cubicBezTo>
                  <a:lnTo>
                    <a:pt x="103021" y="516102"/>
                  </a:lnTo>
                  <a:cubicBezTo>
                    <a:pt x="84027" y="535097"/>
                    <a:pt x="84027" y="565947"/>
                    <a:pt x="103021" y="584942"/>
                  </a:cubicBezTo>
                  <a:cubicBezTo>
                    <a:pt x="122016" y="603937"/>
                    <a:pt x="152866" y="603937"/>
                    <a:pt x="171861" y="584942"/>
                  </a:cubicBezTo>
                  <a:lnTo>
                    <a:pt x="209850" y="546952"/>
                  </a:lnTo>
                  <a:cubicBezTo>
                    <a:pt x="235379" y="563870"/>
                    <a:pt x="264239" y="576158"/>
                    <a:pt x="295305" y="582476"/>
                  </a:cubicBezTo>
                  <a:lnTo>
                    <a:pt x="295305" y="636042"/>
                  </a:lnTo>
                  <a:cubicBezTo>
                    <a:pt x="295305" y="662911"/>
                    <a:pt x="317112" y="684718"/>
                    <a:pt x="343982" y="684718"/>
                  </a:cubicBezTo>
                  <a:cubicBezTo>
                    <a:pt x="370851" y="684718"/>
                    <a:pt x="392658" y="662911"/>
                    <a:pt x="392658" y="636042"/>
                  </a:cubicBezTo>
                  <a:lnTo>
                    <a:pt x="392658" y="582476"/>
                  </a:lnTo>
                  <a:cubicBezTo>
                    <a:pt x="423682" y="576158"/>
                    <a:pt x="452541" y="563870"/>
                    <a:pt x="478113" y="546952"/>
                  </a:cubicBezTo>
                  <a:lnTo>
                    <a:pt x="516102" y="584942"/>
                  </a:lnTo>
                  <a:cubicBezTo>
                    <a:pt x="535097" y="603937"/>
                    <a:pt x="565947" y="603937"/>
                    <a:pt x="584942" y="584942"/>
                  </a:cubicBezTo>
                  <a:cubicBezTo>
                    <a:pt x="603937" y="565947"/>
                    <a:pt x="603937" y="535097"/>
                    <a:pt x="584942" y="516102"/>
                  </a:cubicBezTo>
                  <a:lnTo>
                    <a:pt x="546953" y="478113"/>
                  </a:lnTo>
                  <a:cubicBezTo>
                    <a:pt x="563870" y="452585"/>
                    <a:pt x="576159" y="423725"/>
                    <a:pt x="582476" y="392658"/>
                  </a:cubicBezTo>
                  <a:lnTo>
                    <a:pt x="636042" y="392658"/>
                  </a:lnTo>
                  <a:cubicBezTo>
                    <a:pt x="662911" y="392658"/>
                    <a:pt x="684718" y="370851"/>
                    <a:pt x="684718" y="343982"/>
                  </a:cubicBezTo>
                  <a:cubicBezTo>
                    <a:pt x="684718" y="317112"/>
                    <a:pt x="662911" y="295305"/>
                    <a:pt x="636042" y="295305"/>
                  </a:cubicBezTo>
                  <a:lnTo>
                    <a:pt x="582476" y="295305"/>
                  </a:lnTo>
                  <a:cubicBezTo>
                    <a:pt x="576159" y="264282"/>
                    <a:pt x="563870" y="235422"/>
                    <a:pt x="546953" y="209850"/>
                  </a:cubicBezTo>
                  <a:lnTo>
                    <a:pt x="584942" y="171861"/>
                  </a:lnTo>
                  <a:cubicBezTo>
                    <a:pt x="603937" y="152866"/>
                    <a:pt x="603937" y="122016"/>
                    <a:pt x="584942" y="103021"/>
                  </a:cubicBezTo>
                  <a:cubicBezTo>
                    <a:pt x="565947" y="84026"/>
                    <a:pt x="535097" y="84026"/>
                    <a:pt x="516102" y="103021"/>
                  </a:cubicBezTo>
                  <a:lnTo>
                    <a:pt x="478113" y="141011"/>
                  </a:lnTo>
                  <a:cubicBezTo>
                    <a:pt x="452585" y="124093"/>
                    <a:pt x="423725" y="111805"/>
                    <a:pt x="392658" y="105488"/>
                  </a:cubicBezTo>
                  <a:lnTo>
                    <a:pt x="392658" y="48677"/>
                  </a:lnTo>
                  <a:cubicBezTo>
                    <a:pt x="392658" y="21807"/>
                    <a:pt x="370851" y="0"/>
                    <a:pt x="343982" y="0"/>
                  </a:cubicBezTo>
                  <a:cubicBezTo>
                    <a:pt x="317112" y="0"/>
                    <a:pt x="295305" y="21807"/>
                    <a:pt x="295305" y="48677"/>
                  </a:cubicBezTo>
                  <a:lnTo>
                    <a:pt x="295305" y="105488"/>
                  </a:lnTo>
                  <a:cubicBezTo>
                    <a:pt x="264282" y="111805"/>
                    <a:pt x="235422" y="124093"/>
                    <a:pt x="209850" y="141011"/>
                  </a:cubicBezTo>
                  <a:lnTo>
                    <a:pt x="171861" y="103021"/>
                  </a:lnTo>
                  <a:cubicBezTo>
                    <a:pt x="152866" y="84026"/>
                    <a:pt x="122016" y="84026"/>
                    <a:pt x="103021" y="103021"/>
                  </a:cubicBezTo>
                  <a:cubicBezTo>
                    <a:pt x="84027" y="122059"/>
                    <a:pt x="84027" y="152866"/>
                    <a:pt x="103021" y="171861"/>
                  </a:cubicBezTo>
                  <a:lnTo>
                    <a:pt x="141011" y="209850"/>
                  </a:lnTo>
                  <a:cubicBezTo>
                    <a:pt x="124093" y="235379"/>
                    <a:pt x="111805" y="264238"/>
                    <a:pt x="105488" y="295305"/>
                  </a:cubicBezTo>
                  <a:lnTo>
                    <a:pt x="48677" y="295305"/>
                  </a:lnTo>
                  <a:close/>
                  <a:moveTo>
                    <a:pt x="343982" y="197952"/>
                  </a:moveTo>
                  <a:cubicBezTo>
                    <a:pt x="424504" y="197952"/>
                    <a:pt x="490012" y="263460"/>
                    <a:pt x="490012" y="343982"/>
                  </a:cubicBezTo>
                  <a:cubicBezTo>
                    <a:pt x="490012" y="424504"/>
                    <a:pt x="424504" y="490012"/>
                    <a:pt x="343982" y="490012"/>
                  </a:cubicBezTo>
                  <a:cubicBezTo>
                    <a:pt x="263460" y="490012"/>
                    <a:pt x="197952" y="424504"/>
                    <a:pt x="197952" y="343982"/>
                  </a:cubicBezTo>
                  <a:cubicBezTo>
                    <a:pt x="197952" y="263460"/>
                    <a:pt x="263460" y="197952"/>
                    <a:pt x="343982" y="197952"/>
                  </a:cubicBezTo>
                  <a:lnTo>
                    <a:pt x="343982" y="1979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3511082" y="909449"/>
            <a:ext cx="468000" cy="468000"/>
          </a:xfrm>
          <a:prstGeom prst="ellipse">
            <a:avLst/>
          </a:prstGeom>
          <a:solidFill>
            <a:schemeClr val="dk1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64" name="Google Shape;464;p29"/>
          <p:cNvGrpSpPr/>
          <p:nvPr/>
        </p:nvGrpSpPr>
        <p:grpSpPr>
          <a:xfrm>
            <a:off x="3657237" y="1063842"/>
            <a:ext cx="174481" cy="158927"/>
            <a:chOff x="-6824011" y="89253"/>
            <a:chExt cx="1782688" cy="1623776"/>
          </a:xfrm>
        </p:grpSpPr>
        <p:sp>
          <p:nvSpPr>
            <p:cNvPr id="465" name="Google Shape;465;p29"/>
            <p:cNvSpPr/>
            <p:nvPr/>
          </p:nvSpPr>
          <p:spPr>
            <a:xfrm>
              <a:off x="-5558096" y="89253"/>
              <a:ext cx="424027" cy="445661"/>
            </a:xfrm>
            <a:custGeom>
              <a:rect b="b" l="l" r="r" t="t"/>
              <a:pathLst>
                <a:path extrusionOk="0" h="445661" w="424027">
                  <a:moveTo>
                    <a:pt x="111296" y="420991"/>
                  </a:moveTo>
                  <a:cubicBezTo>
                    <a:pt x="142666" y="376597"/>
                    <a:pt x="175809" y="333632"/>
                    <a:pt x="209904" y="291489"/>
                  </a:cubicBezTo>
                  <a:cubicBezTo>
                    <a:pt x="246726" y="323897"/>
                    <a:pt x="284109" y="355699"/>
                    <a:pt x="322791" y="386073"/>
                  </a:cubicBezTo>
                  <a:cubicBezTo>
                    <a:pt x="381160" y="431937"/>
                    <a:pt x="464321" y="350031"/>
                    <a:pt x="405260" y="303691"/>
                  </a:cubicBezTo>
                  <a:cubicBezTo>
                    <a:pt x="363766" y="271153"/>
                    <a:pt x="323873" y="237058"/>
                    <a:pt x="284542" y="202184"/>
                  </a:cubicBezTo>
                  <a:cubicBezTo>
                    <a:pt x="314440" y="167872"/>
                    <a:pt x="344858" y="133777"/>
                    <a:pt x="376141" y="100460"/>
                  </a:cubicBezTo>
                  <a:cubicBezTo>
                    <a:pt x="427543" y="45769"/>
                    <a:pt x="345247" y="-36830"/>
                    <a:pt x="293758" y="18078"/>
                  </a:cubicBezTo>
                  <a:cubicBezTo>
                    <a:pt x="261307" y="52649"/>
                    <a:pt x="229851" y="88042"/>
                    <a:pt x="198741" y="123782"/>
                  </a:cubicBezTo>
                  <a:cubicBezTo>
                    <a:pt x="170184" y="96696"/>
                    <a:pt x="141800" y="69307"/>
                    <a:pt x="113806" y="41399"/>
                  </a:cubicBezTo>
                  <a:cubicBezTo>
                    <a:pt x="60586" y="-11648"/>
                    <a:pt x="-21883" y="70735"/>
                    <a:pt x="31423" y="123868"/>
                  </a:cubicBezTo>
                  <a:cubicBezTo>
                    <a:pt x="61841" y="154069"/>
                    <a:pt x="92734" y="183838"/>
                    <a:pt x="123931" y="213260"/>
                  </a:cubicBezTo>
                  <a:cubicBezTo>
                    <a:pt x="84773" y="261721"/>
                    <a:pt x="46697" y="311089"/>
                    <a:pt x="10655" y="362103"/>
                  </a:cubicBezTo>
                  <a:cubicBezTo>
                    <a:pt x="-32873" y="423587"/>
                    <a:pt x="68244" y="481782"/>
                    <a:pt x="111296" y="420991"/>
                  </a:cubicBezTo>
                  <a:lnTo>
                    <a:pt x="111296" y="420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-6662792" y="1146765"/>
              <a:ext cx="402393" cy="393740"/>
            </a:xfrm>
            <a:custGeom>
              <a:rect b="b" l="l" r="r" t="t"/>
              <a:pathLst>
                <a:path extrusionOk="0" h="393740" w="402393">
                  <a:moveTo>
                    <a:pt x="302732" y="15487"/>
                  </a:moveTo>
                  <a:cubicBezTo>
                    <a:pt x="261454" y="52222"/>
                    <a:pt x="221647" y="90471"/>
                    <a:pt x="182273" y="129282"/>
                  </a:cubicBezTo>
                  <a:cubicBezTo>
                    <a:pt x="158303" y="105268"/>
                    <a:pt x="134419" y="81082"/>
                    <a:pt x="111184" y="56332"/>
                  </a:cubicBezTo>
                  <a:cubicBezTo>
                    <a:pt x="59824" y="1252"/>
                    <a:pt x="-22472" y="83894"/>
                    <a:pt x="28801" y="138715"/>
                  </a:cubicBezTo>
                  <a:cubicBezTo>
                    <a:pt x="51993" y="163464"/>
                    <a:pt x="75790" y="187651"/>
                    <a:pt x="99804" y="211665"/>
                  </a:cubicBezTo>
                  <a:cubicBezTo>
                    <a:pt x="72329" y="239530"/>
                    <a:pt x="44811" y="267524"/>
                    <a:pt x="17162" y="295216"/>
                  </a:cubicBezTo>
                  <a:cubicBezTo>
                    <a:pt x="-35971" y="348522"/>
                    <a:pt x="46411" y="430904"/>
                    <a:pt x="99545" y="377598"/>
                  </a:cubicBezTo>
                  <a:cubicBezTo>
                    <a:pt x="127626" y="349431"/>
                    <a:pt x="155620" y="321176"/>
                    <a:pt x="183571" y="292879"/>
                  </a:cubicBezTo>
                  <a:cubicBezTo>
                    <a:pt x="211436" y="319273"/>
                    <a:pt x="239517" y="345623"/>
                    <a:pt x="267814" y="371757"/>
                  </a:cubicBezTo>
                  <a:cubicBezTo>
                    <a:pt x="322808" y="422857"/>
                    <a:pt x="405364" y="340690"/>
                    <a:pt x="350197" y="289374"/>
                  </a:cubicBezTo>
                  <a:cubicBezTo>
                    <a:pt x="322030" y="263240"/>
                    <a:pt x="293949" y="236933"/>
                    <a:pt x="266084" y="210497"/>
                  </a:cubicBezTo>
                  <a:cubicBezTo>
                    <a:pt x="305025" y="172118"/>
                    <a:pt x="344356" y="134258"/>
                    <a:pt x="385201" y="97913"/>
                  </a:cubicBezTo>
                  <a:cubicBezTo>
                    <a:pt x="441363" y="47722"/>
                    <a:pt x="358591" y="-34358"/>
                    <a:pt x="302732" y="15487"/>
                  </a:cubicBezTo>
                  <a:lnTo>
                    <a:pt x="302732" y="15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-5504292" y="1202465"/>
              <a:ext cx="462969" cy="510564"/>
            </a:xfrm>
            <a:custGeom>
              <a:rect b="b" l="l" r="r" t="t"/>
              <a:pathLst>
                <a:path extrusionOk="0" h="510564" w="462969">
                  <a:moveTo>
                    <a:pt x="444134" y="167389"/>
                  </a:moveTo>
                  <a:cubicBezTo>
                    <a:pt x="441408" y="161850"/>
                    <a:pt x="434529" y="148178"/>
                    <a:pt x="428947" y="136582"/>
                  </a:cubicBezTo>
                  <a:cubicBezTo>
                    <a:pt x="406058" y="88381"/>
                    <a:pt x="373477" y="46411"/>
                    <a:pt x="324325" y="20580"/>
                  </a:cubicBezTo>
                  <a:cubicBezTo>
                    <a:pt x="255355" y="-15636"/>
                    <a:pt x="178598" y="850"/>
                    <a:pt x="111792" y="32262"/>
                  </a:cubicBezTo>
                  <a:cubicBezTo>
                    <a:pt x="105864" y="34988"/>
                    <a:pt x="101018" y="38277"/>
                    <a:pt x="96951" y="41868"/>
                  </a:cubicBezTo>
                  <a:cubicBezTo>
                    <a:pt x="89682" y="48488"/>
                    <a:pt x="79168" y="63718"/>
                    <a:pt x="71206" y="73843"/>
                  </a:cubicBezTo>
                  <a:cubicBezTo>
                    <a:pt x="8727" y="152634"/>
                    <a:pt x="-14768" y="247262"/>
                    <a:pt x="9246" y="348682"/>
                  </a:cubicBezTo>
                  <a:cubicBezTo>
                    <a:pt x="10284" y="353139"/>
                    <a:pt x="11756" y="357336"/>
                    <a:pt x="13487" y="361014"/>
                  </a:cubicBezTo>
                  <a:cubicBezTo>
                    <a:pt x="16602" y="367547"/>
                    <a:pt x="24563" y="381609"/>
                    <a:pt x="30707" y="392989"/>
                  </a:cubicBezTo>
                  <a:cubicBezTo>
                    <a:pt x="69086" y="463429"/>
                    <a:pt x="133079" y="505097"/>
                    <a:pt x="217020" y="513837"/>
                  </a:cubicBezTo>
                  <a:cubicBezTo>
                    <a:pt x="219573" y="514140"/>
                    <a:pt x="221952" y="514140"/>
                    <a:pt x="224419" y="513837"/>
                  </a:cubicBezTo>
                  <a:cubicBezTo>
                    <a:pt x="228616" y="513447"/>
                    <a:pt x="237140" y="513620"/>
                    <a:pt x="243846" y="513361"/>
                  </a:cubicBezTo>
                  <a:cubicBezTo>
                    <a:pt x="247610" y="513274"/>
                    <a:pt x="251634" y="512798"/>
                    <a:pt x="255788" y="511803"/>
                  </a:cubicBezTo>
                  <a:cubicBezTo>
                    <a:pt x="327570" y="495404"/>
                    <a:pt x="389616" y="461958"/>
                    <a:pt x="431413" y="399998"/>
                  </a:cubicBezTo>
                  <a:cubicBezTo>
                    <a:pt x="474855" y="335485"/>
                    <a:pt x="467239" y="248733"/>
                    <a:pt x="448028" y="177816"/>
                  </a:cubicBezTo>
                  <a:cubicBezTo>
                    <a:pt x="446947" y="174009"/>
                    <a:pt x="445692" y="170591"/>
                    <a:pt x="444134" y="167389"/>
                  </a:cubicBezTo>
                  <a:lnTo>
                    <a:pt x="444134" y="167389"/>
                  </a:lnTo>
                  <a:close/>
                  <a:moveTo>
                    <a:pt x="336007" y="331851"/>
                  </a:moveTo>
                  <a:cubicBezTo>
                    <a:pt x="319392" y="366336"/>
                    <a:pt x="284345" y="382951"/>
                    <a:pt x="248952" y="393162"/>
                  </a:cubicBezTo>
                  <a:cubicBezTo>
                    <a:pt x="236620" y="396753"/>
                    <a:pt x="224289" y="398397"/>
                    <a:pt x="221649" y="397921"/>
                  </a:cubicBezTo>
                  <a:cubicBezTo>
                    <a:pt x="220092" y="397705"/>
                    <a:pt x="218534" y="397402"/>
                    <a:pt x="216890" y="397229"/>
                  </a:cubicBezTo>
                  <a:cubicBezTo>
                    <a:pt x="176478" y="393032"/>
                    <a:pt x="142079" y="367201"/>
                    <a:pt x="127411" y="329341"/>
                  </a:cubicBezTo>
                  <a:cubicBezTo>
                    <a:pt x="126633" y="327308"/>
                    <a:pt x="125681" y="325274"/>
                    <a:pt x="124685" y="323241"/>
                  </a:cubicBezTo>
                  <a:cubicBezTo>
                    <a:pt x="123128" y="320039"/>
                    <a:pt x="118974" y="307318"/>
                    <a:pt x="117416" y="294467"/>
                  </a:cubicBezTo>
                  <a:cubicBezTo>
                    <a:pt x="110623" y="240296"/>
                    <a:pt x="126546" y="191316"/>
                    <a:pt x="160252" y="148481"/>
                  </a:cubicBezTo>
                  <a:cubicBezTo>
                    <a:pt x="168213" y="138399"/>
                    <a:pt x="185001" y="126457"/>
                    <a:pt x="197376" y="122952"/>
                  </a:cubicBezTo>
                  <a:cubicBezTo>
                    <a:pt x="264615" y="104217"/>
                    <a:pt x="311128" y="143158"/>
                    <a:pt x="335618" y="214681"/>
                  </a:cubicBezTo>
                  <a:cubicBezTo>
                    <a:pt x="336007" y="216022"/>
                    <a:pt x="336613" y="217277"/>
                    <a:pt x="337175" y="218445"/>
                  </a:cubicBezTo>
                  <a:cubicBezTo>
                    <a:pt x="338127" y="220565"/>
                    <a:pt x="341632" y="232334"/>
                    <a:pt x="343882" y="244969"/>
                  </a:cubicBezTo>
                  <a:cubicBezTo>
                    <a:pt x="349031" y="274348"/>
                    <a:pt x="349291" y="304462"/>
                    <a:pt x="336007" y="331851"/>
                  </a:cubicBezTo>
                  <a:lnTo>
                    <a:pt x="336007" y="3318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-6806966" y="601866"/>
              <a:ext cx="1306697" cy="497583"/>
            </a:xfrm>
            <a:custGeom>
              <a:rect b="b" l="l" r="r" t="t"/>
              <a:pathLst>
                <a:path extrusionOk="0" h="497583" w="1306697">
                  <a:moveTo>
                    <a:pt x="1193282" y="112040"/>
                  </a:moveTo>
                  <a:cubicBezTo>
                    <a:pt x="1189994" y="173438"/>
                    <a:pt x="1186576" y="234749"/>
                    <a:pt x="1183201" y="296103"/>
                  </a:cubicBezTo>
                  <a:cubicBezTo>
                    <a:pt x="872536" y="-11447"/>
                    <a:pt x="339515" y="-143069"/>
                    <a:pt x="15610" y="216446"/>
                  </a:cubicBezTo>
                  <a:cubicBezTo>
                    <a:pt x="-34495" y="272132"/>
                    <a:pt x="47672" y="354904"/>
                    <a:pt x="98079" y="298829"/>
                  </a:cubicBezTo>
                  <a:cubicBezTo>
                    <a:pt x="374130" y="-7553"/>
                    <a:pt x="812393" y="110353"/>
                    <a:pt x="1082819" y="361654"/>
                  </a:cubicBezTo>
                  <a:cubicBezTo>
                    <a:pt x="1027652" y="352914"/>
                    <a:pt x="972571" y="344174"/>
                    <a:pt x="917361" y="335520"/>
                  </a:cubicBezTo>
                  <a:cubicBezTo>
                    <a:pt x="843805" y="323881"/>
                    <a:pt x="812263" y="436162"/>
                    <a:pt x="886381" y="447931"/>
                  </a:cubicBezTo>
                  <a:lnTo>
                    <a:pt x="1218508" y="500285"/>
                  </a:lnTo>
                  <a:cubicBezTo>
                    <a:pt x="1261819" y="507208"/>
                    <a:pt x="1290289" y="471166"/>
                    <a:pt x="1291544" y="437849"/>
                  </a:cubicBezTo>
                  <a:cubicBezTo>
                    <a:pt x="1291761" y="436075"/>
                    <a:pt x="1292237" y="434431"/>
                    <a:pt x="1292323" y="432484"/>
                  </a:cubicBezTo>
                  <a:cubicBezTo>
                    <a:pt x="1298251" y="325612"/>
                    <a:pt x="1304179" y="218783"/>
                    <a:pt x="1309803" y="111910"/>
                  </a:cubicBezTo>
                  <a:cubicBezTo>
                    <a:pt x="1313827" y="36883"/>
                    <a:pt x="1197263" y="37273"/>
                    <a:pt x="1193282" y="112040"/>
                  </a:cubicBezTo>
                  <a:lnTo>
                    <a:pt x="1193282" y="1120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-6824011" y="99992"/>
              <a:ext cx="372105" cy="415374"/>
            </a:xfrm>
            <a:custGeom>
              <a:rect b="b" l="l" r="r" t="t"/>
              <a:pathLst>
                <a:path extrusionOk="0" h="415374" w="372105">
                  <a:moveTo>
                    <a:pt x="35157" y="333885"/>
                  </a:moveTo>
                  <a:cubicBezTo>
                    <a:pt x="-6034" y="397013"/>
                    <a:pt x="94911" y="455339"/>
                    <a:pt x="135799" y="392773"/>
                  </a:cubicBezTo>
                  <a:cubicBezTo>
                    <a:pt x="157779" y="359154"/>
                    <a:pt x="180409" y="326010"/>
                    <a:pt x="203125" y="293083"/>
                  </a:cubicBezTo>
                  <a:cubicBezTo>
                    <a:pt x="225451" y="313160"/>
                    <a:pt x="248296" y="332890"/>
                    <a:pt x="271618" y="352058"/>
                  </a:cubicBezTo>
                  <a:cubicBezTo>
                    <a:pt x="329121" y="399350"/>
                    <a:pt x="412066" y="317357"/>
                    <a:pt x="354001" y="269675"/>
                  </a:cubicBezTo>
                  <a:cubicBezTo>
                    <a:pt x="325270" y="245964"/>
                    <a:pt x="297492" y="221301"/>
                    <a:pt x="270060" y="196119"/>
                  </a:cubicBezTo>
                  <a:cubicBezTo>
                    <a:pt x="291651" y="164750"/>
                    <a:pt x="313198" y="133164"/>
                    <a:pt x="334011" y="101319"/>
                  </a:cubicBezTo>
                  <a:cubicBezTo>
                    <a:pt x="375202" y="38191"/>
                    <a:pt x="274257" y="-20221"/>
                    <a:pt x="233369" y="42474"/>
                  </a:cubicBezTo>
                  <a:cubicBezTo>
                    <a:pt x="217706" y="66445"/>
                    <a:pt x="201697" y="90156"/>
                    <a:pt x="185557" y="113867"/>
                  </a:cubicBezTo>
                  <a:cubicBezTo>
                    <a:pt x="155529" y="82973"/>
                    <a:pt x="125977" y="51604"/>
                    <a:pt x="97637" y="19023"/>
                  </a:cubicBezTo>
                  <a:cubicBezTo>
                    <a:pt x="48095" y="-37702"/>
                    <a:pt x="-34072" y="45157"/>
                    <a:pt x="15168" y="101405"/>
                  </a:cubicBezTo>
                  <a:cubicBezTo>
                    <a:pt x="48311" y="139265"/>
                    <a:pt x="82796" y="175913"/>
                    <a:pt x="118146" y="211566"/>
                  </a:cubicBezTo>
                  <a:cubicBezTo>
                    <a:pt x="90065" y="252065"/>
                    <a:pt x="62070" y="292564"/>
                    <a:pt x="35157" y="333885"/>
                  </a:cubicBezTo>
                  <a:lnTo>
                    <a:pt x="35157" y="333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70" name="Google Shape;470;p29"/>
          <p:cNvSpPr/>
          <p:nvPr/>
        </p:nvSpPr>
        <p:spPr>
          <a:xfrm>
            <a:off x="2714266" y="2340845"/>
            <a:ext cx="468000" cy="468000"/>
          </a:xfrm>
          <a:prstGeom prst="ellipse">
            <a:avLst/>
          </a:prstGeom>
          <a:solidFill>
            <a:schemeClr val="dk1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2879510" y="2500978"/>
            <a:ext cx="149535" cy="149535"/>
          </a:xfrm>
          <a:custGeom>
            <a:rect b="b" l="l" r="r" t="t"/>
            <a:pathLst>
              <a:path extrusionOk="0" h="1661496" w="1661496">
                <a:moveTo>
                  <a:pt x="746375" y="243383"/>
                </a:moveTo>
                <a:cubicBezTo>
                  <a:pt x="746375" y="109165"/>
                  <a:pt x="637210" y="0"/>
                  <a:pt x="502992" y="0"/>
                </a:cubicBezTo>
                <a:lnTo>
                  <a:pt x="243383" y="0"/>
                </a:lnTo>
                <a:cubicBezTo>
                  <a:pt x="109165" y="0"/>
                  <a:pt x="0" y="109165"/>
                  <a:pt x="0" y="243383"/>
                </a:cubicBezTo>
                <a:cubicBezTo>
                  <a:pt x="0" y="377601"/>
                  <a:pt x="109165" y="486767"/>
                  <a:pt x="243383" y="486767"/>
                </a:cubicBezTo>
                <a:lnTo>
                  <a:pt x="502992" y="486767"/>
                </a:lnTo>
                <a:cubicBezTo>
                  <a:pt x="637210" y="486767"/>
                  <a:pt x="746375" y="377558"/>
                  <a:pt x="746375" y="243383"/>
                </a:cubicBezTo>
                <a:lnTo>
                  <a:pt x="746375" y="243383"/>
                </a:lnTo>
                <a:close/>
                <a:moveTo>
                  <a:pt x="129804" y="243383"/>
                </a:moveTo>
                <a:cubicBezTo>
                  <a:pt x="129804" y="180774"/>
                  <a:pt x="180774" y="129804"/>
                  <a:pt x="243383" y="129804"/>
                </a:cubicBezTo>
                <a:lnTo>
                  <a:pt x="502992" y="129804"/>
                </a:lnTo>
                <a:cubicBezTo>
                  <a:pt x="565601" y="129804"/>
                  <a:pt x="616571" y="180774"/>
                  <a:pt x="616571" y="243383"/>
                </a:cubicBezTo>
                <a:cubicBezTo>
                  <a:pt x="616571" y="305992"/>
                  <a:pt x="565601" y="356962"/>
                  <a:pt x="502992" y="356962"/>
                </a:cubicBezTo>
                <a:lnTo>
                  <a:pt x="243383" y="356962"/>
                </a:lnTo>
                <a:cubicBezTo>
                  <a:pt x="180774" y="356962"/>
                  <a:pt x="129804" y="305992"/>
                  <a:pt x="129804" y="243383"/>
                </a:cubicBezTo>
                <a:lnTo>
                  <a:pt x="129804" y="243383"/>
                </a:lnTo>
                <a:close/>
                <a:moveTo>
                  <a:pt x="1418113" y="1174730"/>
                </a:moveTo>
                <a:lnTo>
                  <a:pt x="1158504" y="1174730"/>
                </a:lnTo>
                <a:cubicBezTo>
                  <a:pt x="1024287" y="1174730"/>
                  <a:pt x="915121" y="1283895"/>
                  <a:pt x="915121" y="1418113"/>
                </a:cubicBezTo>
                <a:cubicBezTo>
                  <a:pt x="915121" y="1552331"/>
                  <a:pt x="1024287" y="1661497"/>
                  <a:pt x="1158504" y="1661497"/>
                </a:cubicBezTo>
                <a:lnTo>
                  <a:pt x="1418113" y="1661497"/>
                </a:lnTo>
                <a:cubicBezTo>
                  <a:pt x="1552331" y="1661497"/>
                  <a:pt x="1661497" y="1552331"/>
                  <a:pt x="1661497" y="1418113"/>
                </a:cubicBezTo>
                <a:cubicBezTo>
                  <a:pt x="1661497" y="1283895"/>
                  <a:pt x="1552331" y="1174730"/>
                  <a:pt x="1418113" y="1174730"/>
                </a:cubicBezTo>
                <a:lnTo>
                  <a:pt x="1418113" y="1174730"/>
                </a:lnTo>
                <a:close/>
                <a:moveTo>
                  <a:pt x="1418113" y="1531692"/>
                </a:moveTo>
                <a:lnTo>
                  <a:pt x="1158504" y="1531692"/>
                </a:lnTo>
                <a:cubicBezTo>
                  <a:pt x="1095896" y="1531692"/>
                  <a:pt x="1044926" y="1480722"/>
                  <a:pt x="1044926" y="1418113"/>
                </a:cubicBezTo>
                <a:cubicBezTo>
                  <a:pt x="1044926" y="1355504"/>
                  <a:pt x="1095896" y="1304534"/>
                  <a:pt x="1158504" y="1304534"/>
                </a:cubicBezTo>
                <a:lnTo>
                  <a:pt x="1418113" y="1304534"/>
                </a:lnTo>
                <a:cubicBezTo>
                  <a:pt x="1480722" y="1304534"/>
                  <a:pt x="1531692" y="1355504"/>
                  <a:pt x="1531692" y="1418113"/>
                </a:cubicBezTo>
                <a:cubicBezTo>
                  <a:pt x="1531692" y="1480722"/>
                  <a:pt x="1480765" y="1531692"/>
                  <a:pt x="1418113" y="1531692"/>
                </a:cubicBezTo>
                <a:lnTo>
                  <a:pt x="1418113" y="1531692"/>
                </a:lnTo>
                <a:close/>
                <a:moveTo>
                  <a:pt x="801542" y="1418113"/>
                </a:moveTo>
                <a:cubicBezTo>
                  <a:pt x="801542" y="1453982"/>
                  <a:pt x="772510" y="1483016"/>
                  <a:pt x="736640" y="1483016"/>
                </a:cubicBezTo>
                <a:lnTo>
                  <a:pt x="538688" y="1483016"/>
                </a:lnTo>
                <a:cubicBezTo>
                  <a:pt x="413427" y="1483016"/>
                  <a:pt x="311531" y="1381119"/>
                  <a:pt x="311531" y="1255858"/>
                </a:cubicBezTo>
                <a:lnTo>
                  <a:pt x="311531" y="681473"/>
                </a:lnTo>
                <a:cubicBezTo>
                  <a:pt x="311531" y="645604"/>
                  <a:pt x="340563" y="616571"/>
                  <a:pt x="376433" y="616571"/>
                </a:cubicBezTo>
                <a:cubicBezTo>
                  <a:pt x="412302" y="616571"/>
                  <a:pt x="441335" y="645604"/>
                  <a:pt x="441335" y="681473"/>
                </a:cubicBezTo>
                <a:lnTo>
                  <a:pt x="441335" y="739885"/>
                </a:lnTo>
                <a:lnTo>
                  <a:pt x="720415" y="739885"/>
                </a:lnTo>
                <a:cubicBezTo>
                  <a:pt x="756284" y="739885"/>
                  <a:pt x="785317" y="768918"/>
                  <a:pt x="785317" y="804787"/>
                </a:cubicBezTo>
                <a:cubicBezTo>
                  <a:pt x="785317" y="840656"/>
                  <a:pt x="756284" y="869690"/>
                  <a:pt x="720415" y="869690"/>
                </a:cubicBezTo>
                <a:lnTo>
                  <a:pt x="441335" y="869690"/>
                </a:lnTo>
                <a:lnTo>
                  <a:pt x="441335" y="1255858"/>
                </a:lnTo>
                <a:cubicBezTo>
                  <a:pt x="441335" y="1309553"/>
                  <a:pt x="484992" y="1353211"/>
                  <a:pt x="538688" y="1353211"/>
                </a:cubicBezTo>
                <a:lnTo>
                  <a:pt x="736640" y="1353211"/>
                </a:lnTo>
                <a:cubicBezTo>
                  <a:pt x="772510" y="1353211"/>
                  <a:pt x="801542" y="1382244"/>
                  <a:pt x="801542" y="1418113"/>
                </a:cubicBezTo>
                <a:lnTo>
                  <a:pt x="801542" y="1418113"/>
                </a:lnTo>
                <a:close/>
                <a:moveTo>
                  <a:pt x="1158504" y="1044926"/>
                </a:moveTo>
                <a:lnTo>
                  <a:pt x="1418113" y="1044926"/>
                </a:lnTo>
                <a:cubicBezTo>
                  <a:pt x="1552331" y="1044926"/>
                  <a:pt x="1661497" y="935760"/>
                  <a:pt x="1661497" y="801542"/>
                </a:cubicBezTo>
                <a:cubicBezTo>
                  <a:pt x="1661497" y="667324"/>
                  <a:pt x="1552331" y="558159"/>
                  <a:pt x="1418113" y="558159"/>
                </a:cubicBezTo>
                <a:lnTo>
                  <a:pt x="1158504" y="558159"/>
                </a:lnTo>
                <a:cubicBezTo>
                  <a:pt x="1024287" y="558159"/>
                  <a:pt x="915121" y="667324"/>
                  <a:pt x="915121" y="801542"/>
                </a:cubicBezTo>
                <a:cubicBezTo>
                  <a:pt x="915121" y="935760"/>
                  <a:pt x="1024330" y="1044926"/>
                  <a:pt x="1158504" y="1044926"/>
                </a:cubicBezTo>
                <a:lnTo>
                  <a:pt x="1158504" y="1044926"/>
                </a:lnTo>
                <a:close/>
                <a:moveTo>
                  <a:pt x="1158504" y="687963"/>
                </a:moveTo>
                <a:lnTo>
                  <a:pt x="1418113" y="687963"/>
                </a:lnTo>
                <a:cubicBezTo>
                  <a:pt x="1480722" y="687963"/>
                  <a:pt x="1531692" y="738933"/>
                  <a:pt x="1531692" y="801542"/>
                </a:cubicBezTo>
                <a:cubicBezTo>
                  <a:pt x="1531692" y="864151"/>
                  <a:pt x="1480722" y="915121"/>
                  <a:pt x="1418113" y="915121"/>
                </a:cubicBezTo>
                <a:lnTo>
                  <a:pt x="1158504" y="915121"/>
                </a:lnTo>
                <a:cubicBezTo>
                  <a:pt x="1095896" y="915121"/>
                  <a:pt x="1044926" y="864151"/>
                  <a:pt x="1044926" y="801542"/>
                </a:cubicBezTo>
                <a:cubicBezTo>
                  <a:pt x="1044926" y="738933"/>
                  <a:pt x="1095896" y="687963"/>
                  <a:pt x="1158504" y="687963"/>
                </a:cubicBezTo>
                <a:lnTo>
                  <a:pt x="1158504" y="6879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72" name="Google Shape;472;p29"/>
          <p:cNvGrpSpPr/>
          <p:nvPr/>
        </p:nvGrpSpPr>
        <p:grpSpPr>
          <a:xfrm>
            <a:off x="6888323" y="869232"/>
            <a:ext cx="1889616" cy="789043"/>
            <a:chOff x="8794620" y="1158976"/>
            <a:chExt cx="2519488" cy="1052057"/>
          </a:xfrm>
        </p:grpSpPr>
        <p:sp>
          <p:nvSpPr>
            <p:cNvPr id="473" name="Google Shape;473;p29"/>
            <p:cNvSpPr/>
            <p:nvPr/>
          </p:nvSpPr>
          <p:spPr>
            <a:xfrm>
              <a:off x="8794620" y="1526733"/>
              <a:ext cx="25194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What leadership style and cultural qualities will help us to achieve a strategic objective?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10433308" y="1158976"/>
              <a:ext cx="880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STYLE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475" name="Google Shape;475;p29"/>
          <p:cNvGrpSpPr/>
          <p:nvPr/>
        </p:nvGrpSpPr>
        <p:grpSpPr>
          <a:xfrm>
            <a:off x="7171825" y="3683230"/>
            <a:ext cx="1606637" cy="863174"/>
            <a:chOff x="9433460" y="4911003"/>
            <a:chExt cx="1880648" cy="1150899"/>
          </a:xfrm>
        </p:grpSpPr>
        <p:sp>
          <p:nvSpPr>
            <p:cNvPr id="476" name="Google Shape;476;p29"/>
            <p:cNvSpPr/>
            <p:nvPr/>
          </p:nvSpPr>
          <p:spPr>
            <a:xfrm>
              <a:off x="9433460" y="5159802"/>
              <a:ext cx="18771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What are the specific skills that will help us? What skills do we need to develop?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0433308" y="4911003"/>
              <a:ext cx="880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SKILLS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478" name="Google Shape;478;p29"/>
          <p:cNvGrpSpPr/>
          <p:nvPr/>
        </p:nvGrpSpPr>
        <p:grpSpPr>
          <a:xfrm>
            <a:off x="7037831" y="2303236"/>
            <a:ext cx="1740108" cy="621871"/>
            <a:chOff x="8993964" y="3070981"/>
            <a:chExt cx="2320144" cy="829162"/>
          </a:xfrm>
        </p:grpSpPr>
        <p:sp>
          <p:nvSpPr>
            <p:cNvPr id="479" name="Google Shape;479;p29"/>
            <p:cNvSpPr/>
            <p:nvPr/>
          </p:nvSpPr>
          <p:spPr>
            <a:xfrm flipH="1">
              <a:off x="8993964" y="3433943"/>
              <a:ext cx="2316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How should we help our managers in their growth?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10433308" y="3070981"/>
              <a:ext cx="880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STAFF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481" name="Google Shape;481;p29"/>
          <p:cNvGrpSpPr/>
          <p:nvPr/>
        </p:nvGrpSpPr>
        <p:grpSpPr>
          <a:xfrm>
            <a:off x="355793" y="866935"/>
            <a:ext cx="1737450" cy="625446"/>
            <a:chOff x="1388787" y="1155913"/>
            <a:chExt cx="2316600" cy="833928"/>
          </a:xfrm>
        </p:grpSpPr>
        <p:sp>
          <p:nvSpPr>
            <p:cNvPr id="482" name="Google Shape;482;p29"/>
            <p:cNvSpPr/>
            <p:nvPr/>
          </p:nvSpPr>
          <p:spPr>
            <a:xfrm flipH="1">
              <a:off x="1388787" y="1523641"/>
              <a:ext cx="2316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What should we do to solve the specific business problem?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 flipH="1">
              <a:off x="1402368" y="1155913"/>
              <a:ext cx="1281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STRATEGY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484" name="Google Shape;484;p29"/>
          <p:cNvGrpSpPr/>
          <p:nvPr/>
        </p:nvGrpSpPr>
        <p:grpSpPr>
          <a:xfrm>
            <a:off x="364563" y="3683252"/>
            <a:ext cx="1889550" cy="701515"/>
            <a:chOff x="1400480" y="4911003"/>
            <a:chExt cx="2519400" cy="935354"/>
          </a:xfrm>
        </p:grpSpPr>
        <p:sp>
          <p:nvSpPr>
            <p:cNvPr id="485" name="Google Shape;485;p29"/>
            <p:cNvSpPr/>
            <p:nvPr/>
          </p:nvSpPr>
          <p:spPr>
            <a:xfrm flipH="1">
              <a:off x="1400480" y="5162057"/>
              <a:ext cx="25194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What business system do we need to use or invent to execute the strategy?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 flipH="1">
              <a:off x="1402368" y="4911003"/>
              <a:ext cx="1281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SYSTEMS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487" name="Google Shape;487;p29"/>
          <p:cNvGrpSpPr/>
          <p:nvPr/>
        </p:nvGrpSpPr>
        <p:grpSpPr>
          <a:xfrm>
            <a:off x="363275" y="2303236"/>
            <a:ext cx="1737450" cy="623514"/>
            <a:chOff x="1398763" y="3070981"/>
            <a:chExt cx="2316600" cy="831352"/>
          </a:xfrm>
        </p:grpSpPr>
        <p:sp>
          <p:nvSpPr>
            <p:cNvPr id="488" name="Google Shape;488;p29"/>
            <p:cNvSpPr/>
            <p:nvPr/>
          </p:nvSpPr>
          <p:spPr>
            <a:xfrm>
              <a:off x="1398763" y="3436133"/>
              <a:ext cx="2316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What structure do we need to execute the strategy?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 flipH="1">
              <a:off x="1399217" y="3070981"/>
              <a:ext cx="1645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STRUCTURE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sp>
        <p:nvSpPr>
          <p:cNvPr id="490" name="Google Shape;490;p29"/>
          <p:cNvSpPr/>
          <p:nvPr/>
        </p:nvSpPr>
        <p:spPr>
          <a:xfrm rot="-5400000">
            <a:off x="2525234" y="2263407"/>
            <a:ext cx="2035800" cy="5991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37150" lIns="68575" spcFirstLastPara="1" rIns="685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HARD S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491" name="Google Shape;491;p29"/>
          <p:cNvGrpSpPr/>
          <p:nvPr/>
        </p:nvGrpSpPr>
        <p:grpSpPr>
          <a:xfrm>
            <a:off x="4454003" y="2020813"/>
            <a:ext cx="248069" cy="185843"/>
            <a:chOff x="3657600" y="1600179"/>
            <a:chExt cx="4873655" cy="3651144"/>
          </a:xfrm>
        </p:grpSpPr>
        <p:sp>
          <p:nvSpPr>
            <p:cNvPr id="492" name="Google Shape;492;p29"/>
            <p:cNvSpPr/>
            <p:nvPr/>
          </p:nvSpPr>
          <p:spPr>
            <a:xfrm>
              <a:off x="4673630" y="1600179"/>
              <a:ext cx="3857625" cy="3038475"/>
            </a:xfrm>
            <a:custGeom>
              <a:rect b="b" l="l" r="r" t="t"/>
              <a:pathLst>
                <a:path extrusionOk="0" h="3038475" w="3857625">
                  <a:moveTo>
                    <a:pt x="3825240" y="1243601"/>
                  </a:moveTo>
                  <a:lnTo>
                    <a:pt x="2402872" y="24401"/>
                  </a:lnTo>
                  <a:cubicBezTo>
                    <a:pt x="2372868" y="-1412"/>
                    <a:pt x="2330672" y="-7222"/>
                    <a:pt x="2294287" y="9256"/>
                  </a:cubicBezTo>
                  <a:cubicBezTo>
                    <a:pt x="2258282" y="25829"/>
                    <a:pt x="2235137" y="61834"/>
                    <a:pt x="2235137" y="101553"/>
                  </a:cubicBezTo>
                  <a:lnTo>
                    <a:pt x="2235137" y="814118"/>
                  </a:lnTo>
                  <a:cubicBezTo>
                    <a:pt x="1099852" y="845646"/>
                    <a:pt x="552164" y="1407621"/>
                    <a:pt x="291846" y="1881204"/>
                  </a:cubicBezTo>
                  <a:cubicBezTo>
                    <a:pt x="65437" y="2292875"/>
                    <a:pt x="14669" y="2700450"/>
                    <a:pt x="3239" y="2867709"/>
                  </a:cubicBezTo>
                  <a:cubicBezTo>
                    <a:pt x="1048" y="2893331"/>
                    <a:pt x="0" y="2919429"/>
                    <a:pt x="0" y="2946004"/>
                  </a:cubicBezTo>
                  <a:lnTo>
                    <a:pt x="0" y="2946290"/>
                  </a:lnTo>
                  <a:cubicBezTo>
                    <a:pt x="0" y="2946290"/>
                    <a:pt x="0" y="2946385"/>
                    <a:pt x="0" y="2946480"/>
                  </a:cubicBezTo>
                  <a:lnTo>
                    <a:pt x="0" y="2946576"/>
                  </a:lnTo>
                  <a:cubicBezTo>
                    <a:pt x="0" y="2946671"/>
                    <a:pt x="0" y="2946671"/>
                    <a:pt x="0" y="2946671"/>
                  </a:cubicBezTo>
                  <a:lnTo>
                    <a:pt x="0" y="2946957"/>
                  </a:lnTo>
                  <a:lnTo>
                    <a:pt x="0" y="2947052"/>
                  </a:lnTo>
                  <a:cubicBezTo>
                    <a:pt x="0" y="2947052"/>
                    <a:pt x="0" y="2947147"/>
                    <a:pt x="0" y="2947242"/>
                  </a:cubicBezTo>
                  <a:lnTo>
                    <a:pt x="0" y="2947337"/>
                  </a:lnTo>
                  <a:cubicBezTo>
                    <a:pt x="0" y="2947433"/>
                    <a:pt x="0" y="2947528"/>
                    <a:pt x="0" y="2947528"/>
                  </a:cubicBezTo>
                  <a:cubicBezTo>
                    <a:pt x="0" y="2947623"/>
                    <a:pt x="0" y="2947623"/>
                    <a:pt x="0" y="2947623"/>
                  </a:cubicBezTo>
                  <a:lnTo>
                    <a:pt x="0" y="2947909"/>
                  </a:lnTo>
                  <a:cubicBezTo>
                    <a:pt x="0" y="2948004"/>
                    <a:pt x="0" y="2948100"/>
                    <a:pt x="0" y="2948195"/>
                  </a:cubicBezTo>
                  <a:cubicBezTo>
                    <a:pt x="0" y="2948195"/>
                    <a:pt x="0" y="2948290"/>
                    <a:pt x="0" y="2948480"/>
                  </a:cubicBezTo>
                  <a:lnTo>
                    <a:pt x="0" y="2948576"/>
                  </a:lnTo>
                  <a:lnTo>
                    <a:pt x="0" y="2948766"/>
                  </a:lnTo>
                  <a:lnTo>
                    <a:pt x="0" y="2948861"/>
                  </a:lnTo>
                  <a:cubicBezTo>
                    <a:pt x="0" y="2948957"/>
                    <a:pt x="0" y="2949052"/>
                    <a:pt x="0" y="2949147"/>
                  </a:cubicBezTo>
                  <a:lnTo>
                    <a:pt x="95" y="2949433"/>
                  </a:lnTo>
                  <a:cubicBezTo>
                    <a:pt x="95" y="2949433"/>
                    <a:pt x="95" y="2949433"/>
                    <a:pt x="95" y="2949528"/>
                  </a:cubicBezTo>
                  <a:cubicBezTo>
                    <a:pt x="95" y="2949719"/>
                    <a:pt x="95" y="2949814"/>
                    <a:pt x="95" y="2949814"/>
                  </a:cubicBezTo>
                  <a:cubicBezTo>
                    <a:pt x="95" y="2949909"/>
                    <a:pt x="95" y="2950004"/>
                    <a:pt x="95" y="2950100"/>
                  </a:cubicBezTo>
                  <a:lnTo>
                    <a:pt x="95" y="2950385"/>
                  </a:lnTo>
                  <a:lnTo>
                    <a:pt x="95" y="2950671"/>
                  </a:lnTo>
                  <a:lnTo>
                    <a:pt x="95" y="2950767"/>
                  </a:lnTo>
                  <a:lnTo>
                    <a:pt x="95" y="2951052"/>
                  </a:lnTo>
                  <a:cubicBezTo>
                    <a:pt x="95" y="2951147"/>
                    <a:pt x="95" y="2951243"/>
                    <a:pt x="95" y="2951338"/>
                  </a:cubicBezTo>
                  <a:cubicBezTo>
                    <a:pt x="95" y="2951338"/>
                    <a:pt x="95" y="2951528"/>
                    <a:pt x="191" y="2951624"/>
                  </a:cubicBezTo>
                  <a:cubicBezTo>
                    <a:pt x="191" y="2951624"/>
                    <a:pt x="191" y="2951719"/>
                    <a:pt x="191" y="2951910"/>
                  </a:cubicBezTo>
                  <a:lnTo>
                    <a:pt x="191" y="2952005"/>
                  </a:lnTo>
                  <a:cubicBezTo>
                    <a:pt x="191" y="2952100"/>
                    <a:pt x="191" y="2952195"/>
                    <a:pt x="191" y="2952291"/>
                  </a:cubicBezTo>
                  <a:lnTo>
                    <a:pt x="191" y="2952576"/>
                  </a:lnTo>
                  <a:cubicBezTo>
                    <a:pt x="191" y="2952671"/>
                    <a:pt x="191" y="2952767"/>
                    <a:pt x="191" y="2952862"/>
                  </a:cubicBezTo>
                  <a:cubicBezTo>
                    <a:pt x="95" y="2953148"/>
                    <a:pt x="381" y="2953243"/>
                    <a:pt x="286" y="2953243"/>
                  </a:cubicBezTo>
                  <a:lnTo>
                    <a:pt x="286" y="2953529"/>
                  </a:lnTo>
                  <a:cubicBezTo>
                    <a:pt x="286" y="2953624"/>
                    <a:pt x="286" y="2953719"/>
                    <a:pt x="286" y="2953814"/>
                  </a:cubicBezTo>
                  <a:lnTo>
                    <a:pt x="286" y="2954100"/>
                  </a:lnTo>
                  <a:cubicBezTo>
                    <a:pt x="286" y="2954291"/>
                    <a:pt x="381" y="2954481"/>
                    <a:pt x="381" y="2954481"/>
                  </a:cubicBezTo>
                  <a:lnTo>
                    <a:pt x="381" y="2954767"/>
                  </a:lnTo>
                  <a:cubicBezTo>
                    <a:pt x="381" y="2954862"/>
                    <a:pt x="381" y="2954958"/>
                    <a:pt x="381" y="2955053"/>
                  </a:cubicBezTo>
                  <a:lnTo>
                    <a:pt x="381" y="2955148"/>
                  </a:lnTo>
                  <a:lnTo>
                    <a:pt x="381" y="2955338"/>
                  </a:lnTo>
                  <a:lnTo>
                    <a:pt x="381" y="2955434"/>
                  </a:lnTo>
                  <a:lnTo>
                    <a:pt x="476" y="2955624"/>
                  </a:lnTo>
                  <a:lnTo>
                    <a:pt x="476" y="2955719"/>
                  </a:lnTo>
                  <a:cubicBezTo>
                    <a:pt x="476" y="2955815"/>
                    <a:pt x="476" y="2955910"/>
                    <a:pt x="476" y="2955910"/>
                  </a:cubicBezTo>
                  <a:cubicBezTo>
                    <a:pt x="476" y="2956005"/>
                    <a:pt x="476" y="2956005"/>
                    <a:pt x="476" y="2956005"/>
                  </a:cubicBezTo>
                  <a:lnTo>
                    <a:pt x="476" y="2956291"/>
                  </a:lnTo>
                  <a:lnTo>
                    <a:pt x="476" y="2956386"/>
                  </a:lnTo>
                  <a:cubicBezTo>
                    <a:pt x="572" y="2956482"/>
                    <a:pt x="572" y="2956482"/>
                    <a:pt x="572" y="2956577"/>
                  </a:cubicBezTo>
                  <a:cubicBezTo>
                    <a:pt x="572" y="2956577"/>
                    <a:pt x="572" y="2956672"/>
                    <a:pt x="572" y="2956767"/>
                  </a:cubicBezTo>
                  <a:lnTo>
                    <a:pt x="572" y="2956862"/>
                  </a:lnTo>
                  <a:cubicBezTo>
                    <a:pt x="572" y="2956958"/>
                    <a:pt x="572" y="2956958"/>
                    <a:pt x="572" y="2956958"/>
                  </a:cubicBezTo>
                  <a:lnTo>
                    <a:pt x="572" y="2957148"/>
                  </a:lnTo>
                  <a:cubicBezTo>
                    <a:pt x="667" y="2957434"/>
                    <a:pt x="667" y="2957434"/>
                    <a:pt x="667" y="2957434"/>
                  </a:cubicBezTo>
                  <a:cubicBezTo>
                    <a:pt x="667" y="2957529"/>
                    <a:pt x="667" y="2957625"/>
                    <a:pt x="667" y="2957720"/>
                  </a:cubicBezTo>
                  <a:lnTo>
                    <a:pt x="667" y="2957815"/>
                  </a:lnTo>
                  <a:lnTo>
                    <a:pt x="667" y="2958005"/>
                  </a:lnTo>
                  <a:lnTo>
                    <a:pt x="667" y="2958101"/>
                  </a:lnTo>
                  <a:cubicBezTo>
                    <a:pt x="762" y="2958196"/>
                    <a:pt x="762" y="2958291"/>
                    <a:pt x="762" y="2958291"/>
                  </a:cubicBezTo>
                  <a:cubicBezTo>
                    <a:pt x="762" y="2958482"/>
                    <a:pt x="762" y="2958577"/>
                    <a:pt x="762" y="2958577"/>
                  </a:cubicBezTo>
                  <a:cubicBezTo>
                    <a:pt x="7144" y="3008678"/>
                    <a:pt x="49911" y="3047350"/>
                    <a:pt x="101537" y="3047350"/>
                  </a:cubicBezTo>
                  <a:cubicBezTo>
                    <a:pt x="157639" y="3047350"/>
                    <a:pt x="203073" y="3002011"/>
                    <a:pt x="203168" y="2945909"/>
                  </a:cubicBezTo>
                  <a:lnTo>
                    <a:pt x="203168" y="2945813"/>
                  </a:lnTo>
                  <a:cubicBezTo>
                    <a:pt x="203168" y="2940670"/>
                    <a:pt x="203263" y="2928097"/>
                    <a:pt x="204121" y="2908761"/>
                  </a:cubicBezTo>
                  <a:cubicBezTo>
                    <a:pt x="248507" y="2063894"/>
                    <a:pt x="1809274" y="1872251"/>
                    <a:pt x="2235137" y="1835579"/>
                  </a:cubicBezTo>
                  <a:lnTo>
                    <a:pt x="2235137" y="2539286"/>
                  </a:lnTo>
                  <a:cubicBezTo>
                    <a:pt x="2235137" y="2579006"/>
                    <a:pt x="2258282" y="2615010"/>
                    <a:pt x="2294287" y="2631584"/>
                  </a:cubicBezTo>
                  <a:cubicBezTo>
                    <a:pt x="2330482" y="2648062"/>
                    <a:pt x="2372678" y="2642347"/>
                    <a:pt x="2402872" y="2616439"/>
                  </a:cubicBezTo>
                  <a:lnTo>
                    <a:pt x="3825240" y="1397239"/>
                  </a:lnTo>
                  <a:cubicBezTo>
                    <a:pt x="3847719" y="1377998"/>
                    <a:pt x="3860768" y="1349804"/>
                    <a:pt x="3860768" y="1320182"/>
                  </a:cubicBezTo>
                  <a:cubicBezTo>
                    <a:pt x="3860768" y="1291035"/>
                    <a:pt x="3847815" y="1262841"/>
                    <a:pt x="3825240" y="1243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657600" y="2412873"/>
              <a:ext cx="4267200" cy="2838450"/>
            </a:xfrm>
            <a:custGeom>
              <a:rect b="b" l="l" r="r" t="t"/>
              <a:pathLst>
                <a:path extrusionOk="0" h="2838450" w="4267200">
                  <a:moveTo>
                    <a:pt x="4208050" y="1473518"/>
                  </a:moveTo>
                  <a:cubicBezTo>
                    <a:pt x="4171855" y="1456849"/>
                    <a:pt x="4129659" y="1462659"/>
                    <a:pt x="4099370" y="1488662"/>
                  </a:cubicBezTo>
                  <a:lnTo>
                    <a:pt x="3896201" y="1662875"/>
                  </a:lnTo>
                  <a:cubicBezTo>
                    <a:pt x="3873818" y="1682115"/>
                    <a:pt x="3860768" y="1710309"/>
                    <a:pt x="3860768" y="1739932"/>
                  </a:cubicBezTo>
                  <a:lnTo>
                    <a:pt x="3860768" y="2438305"/>
                  </a:lnTo>
                  <a:lnTo>
                    <a:pt x="406432" y="2438305"/>
                  </a:lnTo>
                  <a:lnTo>
                    <a:pt x="406432" y="406432"/>
                  </a:lnTo>
                  <a:lnTo>
                    <a:pt x="1541907" y="406432"/>
                  </a:lnTo>
                  <a:cubicBezTo>
                    <a:pt x="1566482" y="406432"/>
                    <a:pt x="1590199" y="397478"/>
                    <a:pt x="1608677" y="381286"/>
                  </a:cubicBezTo>
                  <a:cubicBezTo>
                    <a:pt x="1689449" y="310801"/>
                    <a:pt x="1776793" y="245554"/>
                    <a:pt x="1868138" y="187262"/>
                  </a:cubicBezTo>
                  <a:cubicBezTo>
                    <a:pt x="1906238" y="163068"/>
                    <a:pt x="1923669" y="116491"/>
                    <a:pt x="1911096" y="73152"/>
                  </a:cubicBezTo>
                  <a:cubicBezTo>
                    <a:pt x="1898523" y="29813"/>
                    <a:pt x="1858709" y="0"/>
                    <a:pt x="1813560" y="0"/>
                  </a:cubicBezTo>
                  <a:lnTo>
                    <a:pt x="406432" y="0"/>
                  </a:lnTo>
                  <a:cubicBezTo>
                    <a:pt x="182309" y="0"/>
                    <a:pt x="0" y="182309"/>
                    <a:pt x="0" y="406432"/>
                  </a:cubicBezTo>
                  <a:lnTo>
                    <a:pt x="0" y="2438400"/>
                  </a:lnTo>
                  <a:cubicBezTo>
                    <a:pt x="0" y="2662523"/>
                    <a:pt x="182309" y="2844832"/>
                    <a:pt x="406432" y="2844832"/>
                  </a:cubicBezTo>
                  <a:lnTo>
                    <a:pt x="3860864" y="2844832"/>
                  </a:lnTo>
                  <a:cubicBezTo>
                    <a:pt x="4084987" y="2844832"/>
                    <a:pt x="4267296" y="2662523"/>
                    <a:pt x="4267296" y="2438400"/>
                  </a:cubicBezTo>
                  <a:lnTo>
                    <a:pt x="4267296" y="1565815"/>
                  </a:lnTo>
                  <a:cubicBezTo>
                    <a:pt x="4267200" y="1526096"/>
                    <a:pt x="4244055" y="1490091"/>
                    <a:pt x="4208050" y="1473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94" name="Google Shape;494;p29"/>
          <p:cNvSpPr/>
          <p:nvPr/>
        </p:nvSpPr>
        <p:spPr>
          <a:xfrm>
            <a:off x="3946092" y="2638058"/>
            <a:ext cx="1258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Which of our principles help us? Why do we do what we do in the way we do it?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5" name="Google Shape;495;p29"/>
          <p:cNvSpPr/>
          <p:nvPr/>
        </p:nvSpPr>
        <p:spPr>
          <a:xfrm flipH="1">
            <a:off x="4064079" y="2319466"/>
            <a:ext cx="10227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6" name="Google Shape;496;p29"/>
          <p:cNvSpPr/>
          <p:nvPr/>
        </p:nvSpPr>
        <p:spPr>
          <a:xfrm flipH="1" rot="5400000">
            <a:off x="4611913" y="2265480"/>
            <a:ext cx="2035800" cy="5991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37150" lIns="68575" spcFirstLastPara="1" rIns="685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SOFT S</a:t>
            </a:r>
            <a:endParaRPr sz="1100"/>
          </a:p>
        </p:txBody>
      </p:sp>
      <p:sp>
        <p:nvSpPr>
          <p:cNvPr id="497" name="Google Shape;497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/>
          <p:nvPr/>
        </p:nvSpPr>
        <p:spPr>
          <a:xfrm flipH="1" rot="1844277">
            <a:off x="4855284" y="3018158"/>
            <a:ext cx="2114800" cy="593372"/>
          </a:xfrm>
          <a:prstGeom prst="arc">
            <a:avLst>
              <a:gd fmla="val 700100" name="adj1"/>
              <a:gd fmla="val 9336612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6361345" y="699969"/>
            <a:ext cx="1150500" cy="1150500"/>
          </a:xfrm>
          <a:prstGeom prst="arc">
            <a:avLst>
              <a:gd fmla="val 13521631" name="adj1"/>
              <a:gd fmla="val 16184493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30"/>
          <p:cNvSpPr/>
          <p:nvPr/>
        </p:nvSpPr>
        <p:spPr>
          <a:xfrm flipH="1">
            <a:off x="3836609" y="975460"/>
            <a:ext cx="1150500" cy="1150500"/>
          </a:xfrm>
          <a:prstGeom prst="arc">
            <a:avLst>
              <a:gd fmla="val 13112386" name="adj1"/>
              <a:gd fmla="val 16176030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1025560" y="2191406"/>
            <a:ext cx="1150500" cy="1150500"/>
          </a:xfrm>
          <a:prstGeom prst="arc">
            <a:avLst>
              <a:gd fmla="val 5517156" name="adj1"/>
              <a:gd fmla="val 11036668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1688006" y="3479690"/>
            <a:ext cx="1150500" cy="1150500"/>
          </a:xfrm>
          <a:prstGeom prst="arc">
            <a:avLst>
              <a:gd fmla="val 1728843" name="adj1"/>
              <a:gd fmla="val 5812558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7" name="Google Shape;507;p30"/>
          <p:cNvGrpSpPr/>
          <p:nvPr/>
        </p:nvGrpSpPr>
        <p:grpSpPr>
          <a:xfrm>
            <a:off x="1566795" y="2626986"/>
            <a:ext cx="3191458" cy="1637353"/>
            <a:chOff x="2089060" y="3502648"/>
            <a:chExt cx="4255277" cy="2183137"/>
          </a:xfrm>
        </p:grpSpPr>
        <p:grpSp>
          <p:nvGrpSpPr>
            <p:cNvPr id="508" name="Google Shape;508;p30"/>
            <p:cNvGrpSpPr/>
            <p:nvPr/>
          </p:nvGrpSpPr>
          <p:grpSpPr>
            <a:xfrm>
              <a:off x="2089060" y="3502648"/>
              <a:ext cx="1326356" cy="1644682"/>
              <a:chOff x="2089060" y="3502648"/>
              <a:chExt cx="1326356" cy="1644682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2089060" y="3502648"/>
                <a:ext cx="1326356" cy="1644682"/>
              </a:xfrm>
              <a:custGeom>
                <a:rect b="b" l="l" r="r" t="t"/>
                <a:pathLst>
                  <a:path extrusionOk="0" h="1181100" w="952500">
                    <a:moveTo>
                      <a:pt x="757619" y="456914"/>
                    </a:moveTo>
                    <a:lnTo>
                      <a:pt x="876967" y="284797"/>
                    </a:lnTo>
                    <a:lnTo>
                      <a:pt x="670655" y="267652"/>
                    </a:lnTo>
                    <a:cubicBezTo>
                      <a:pt x="641985" y="182880"/>
                      <a:pt x="624364" y="93059"/>
                      <a:pt x="619506" y="0"/>
                    </a:cubicBezTo>
                    <a:lnTo>
                      <a:pt x="0" y="0"/>
                    </a:lnTo>
                    <a:cubicBezTo>
                      <a:pt x="15050" y="472345"/>
                      <a:pt x="233172" y="894398"/>
                      <a:pt x="569690" y="1181481"/>
                    </a:cubicBezTo>
                    <a:lnTo>
                      <a:pt x="955834" y="697230"/>
                    </a:lnTo>
                    <a:cubicBezTo>
                      <a:pt x="878015" y="628078"/>
                      <a:pt x="810959" y="547021"/>
                      <a:pt x="757619" y="456914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0" name="Google Shape;510;p30"/>
              <p:cNvSpPr txBox="1"/>
              <p:nvPr/>
            </p:nvSpPr>
            <p:spPr>
              <a:xfrm rot="3886588">
                <a:off x="2240965" y="4053215"/>
                <a:ext cx="979935" cy="27685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STRATEGY</a:t>
                </a:r>
                <a:endParaRPr sz="1100"/>
              </a:p>
            </p:txBody>
          </p:sp>
        </p:grpSp>
        <p:grpSp>
          <p:nvGrpSpPr>
            <p:cNvPr id="511" name="Google Shape;511;p30"/>
            <p:cNvGrpSpPr/>
            <p:nvPr/>
          </p:nvGrpSpPr>
          <p:grpSpPr>
            <a:xfrm>
              <a:off x="2995898" y="4531855"/>
              <a:ext cx="1777317" cy="1153930"/>
              <a:chOff x="2995898" y="4531855"/>
              <a:chExt cx="1777317" cy="1153930"/>
            </a:xfrm>
          </p:grpSpPr>
          <p:sp>
            <p:nvSpPr>
              <p:cNvPr id="512" name="Google Shape;512;p30"/>
              <p:cNvSpPr/>
              <p:nvPr/>
            </p:nvSpPr>
            <p:spPr>
              <a:xfrm>
                <a:off x="2995898" y="4531855"/>
                <a:ext cx="1777317" cy="1153930"/>
              </a:xfrm>
              <a:custGeom>
                <a:rect b="b" l="l" r="r" t="t"/>
                <a:pathLst>
                  <a:path extrusionOk="0" h="828675" w="1276350">
                    <a:moveTo>
                      <a:pt x="1140809" y="195834"/>
                    </a:moveTo>
                    <a:cubicBezTo>
                      <a:pt x="1084993" y="205550"/>
                      <a:pt x="1027652" y="210598"/>
                      <a:pt x="969074" y="210598"/>
                    </a:cubicBezTo>
                    <a:cubicBezTo>
                      <a:pt x="924497" y="210598"/>
                      <a:pt x="880586" y="207550"/>
                      <a:pt x="837533" y="201835"/>
                    </a:cubicBezTo>
                    <a:lnTo>
                      <a:pt x="778383" y="0"/>
                    </a:lnTo>
                    <a:lnTo>
                      <a:pt x="632841" y="152400"/>
                    </a:lnTo>
                    <a:cubicBezTo>
                      <a:pt x="544259" y="120777"/>
                      <a:pt x="461296" y="77057"/>
                      <a:pt x="386048" y="23146"/>
                    </a:cubicBezTo>
                    <a:lnTo>
                      <a:pt x="0" y="507492"/>
                    </a:lnTo>
                    <a:cubicBezTo>
                      <a:pt x="270510" y="709803"/>
                      <a:pt x="606076" y="829723"/>
                      <a:pt x="969074" y="829723"/>
                    </a:cubicBezTo>
                    <a:cubicBezTo>
                      <a:pt x="1074991" y="829723"/>
                      <a:pt x="1178433" y="819436"/>
                      <a:pt x="1278731" y="799910"/>
                    </a:cubicBezTo>
                    <a:lnTo>
                      <a:pt x="1140809" y="19583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3" name="Google Shape;513;p30"/>
              <p:cNvSpPr txBox="1"/>
              <p:nvPr/>
            </p:nvSpPr>
            <p:spPr>
              <a:xfrm rot="705320">
                <a:off x="3409683" y="5008139"/>
                <a:ext cx="1082300" cy="2770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STRUCTURE</a:t>
                </a:r>
                <a:endParaRPr sz="1100"/>
              </a:p>
            </p:txBody>
          </p:sp>
        </p:grpSp>
        <p:grpSp>
          <p:nvGrpSpPr>
            <p:cNvPr id="514" name="Google Shape;514;p30"/>
            <p:cNvGrpSpPr/>
            <p:nvPr/>
          </p:nvGrpSpPr>
          <p:grpSpPr>
            <a:xfrm>
              <a:off x="4726182" y="4099781"/>
              <a:ext cx="1618155" cy="1512046"/>
              <a:chOff x="4726182" y="4099781"/>
              <a:chExt cx="1618155" cy="1512046"/>
            </a:xfrm>
          </p:grpSpPr>
          <p:sp>
            <p:nvSpPr>
              <p:cNvPr id="515" name="Google Shape;515;p30"/>
              <p:cNvSpPr/>
              <p:nvPr/>
            </p:nvSpPr>
            <p:spPr>
              <a:xfrm>
                <a:off x="4726182" y="4099781"/>
                <a:ext cx="1618155" cy="1512046"/>
              </a:xfrm>
              <a:custGeom>
                <a:rect b="b" l="l" r="r" t="t"/>
                <a:pathLst>
                  <a:path extrusionOk="0" h="1085850" w="1162050">
                    <a:moveTo>
                      <a:pt x="605028" y="0"/>
                    </a:moveTo>
                    <a:cubicBezTo>
                      <a:pt x="557594" y="86392"/>
                      <a:pt x="497681" y="164973"/>
                      <a:pt x="427958" y="233553"/>
                    </a:cubicBezTo>
                    <a:lnTo>
                      <a:pt x="232124" y="153543"/>
                    </a:lnTo>
                    <a:lnTo>
                      <a:pt x="261175" y="365855"/>
                    </a:lnTo>
                    <a:cubicBezTo>
                      <a:pt x="181070" y="416623"/>
                      <a:pt x="93250" y="456438"/>
                      <a:pt x="0" y="483013"/>
                    </a:cubicBezTo>
                    <a:lnTo>
                      <a:pt x="137922" y="1087088"/>
                    </a:lnTo>
                    <a:cubicBezTo>
                      <a:pt x="583121" y="970121"/>
                      <a:pt x="954024" y="668179"/>
                      <a:pt x="1163383" y="268796"/>
                    </a:cubicBezTo>
                    <a:lnTo>
                      <a:pt x="605028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6" name="Google Shape;516;p30"/>
              <p:cNvSpPr txBox="1"/>
              <p:nvPr/>
            </p:nvSpPr>
            <p:spPr>
              <a:xfrm rot="-2372255">
                <a:off x="5031339" y="4658454"/>
                <a:ext cx="886921" cy="27702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SYSTEMS</a:t>
                </a:r>
                <a:endParaRPr sz="1100"/>
              </a:p>
            </p:txBody>
          </p:sp>
        </p:grpSp>
      </p:grpSp>
      <p:grpSp>
        <p:nvGrpSpPr>
          <p:cNvPr id="517" name="Google Shape;517;p30"/>
          <p:cNvGrpSpPr/>
          <p:nvPr/>
        </p:nvGrpSpPr>
        <p:grpSpPr>
          <a:xfrm>
            <a:off x="4223770" y="879533"/>
            <a:ext cx="3476921" cy="2370793"/>
            <a:chOff x="5631693" y="1172711"/>
            <a:chExt cx="4635895" cy="3161057"/>
          </a:xfrm>
        </p:grpSpPr>
        <p:grpSp>
          <p:nvGrpSpPr>
            <p:cNvPr id="518" name="Google Shape;518;p30"/>
            <p:cNvGrpSpPr/>
            <p:nvPr/>
          </p:nvGrpSpPr>
          <p:grpSpPr>
            <a:xfrm>
              <a:off x="5631693" y="2516660"/>
              <a:ext cx="1206984" cy="1817108"/>
              <a:chOff x="5631693" y="2516660"/>
              <a:chExt cx="1206984" cy="1817108"/>
            </a:xfrm>
          </p:grpSpPr>
          <p:sp>
            <p:nvSpPr>
              <p:cNvPr id="519" name="Google Shape;519;p30"/>
              <p:cNvSpPr/>
              <p:nvPr/>
            </p:nvSpPr>
            <p:spPr>
              <a:xfrm>
                <a:off x="5631693" y="2516660"/>
                <a:ext cx="1206984" cy="1817108"/>
              </a:xfrm>
              <a:custGeom>
                <a:rect b="b" l="l" r="r" t="t"/>
                <a:pathLst>
                  <a:path extrusionOk="0" h="1304925" w="866775">
                    <a:moveTo>
                      <a:pt x="870395" y="834199"/>
                    </a:moveTo>
                    <a:lnTo>
                      <a:pt x="696182" y="702088"/>
                    </a:lnTo>
                    <a:cubicBezTo>
                      <a:pt x="696659" y="686753"/>
                      <a:pt x="696849" y="671322"/>
                      <a:pt x="696849" y="655891"/>
                    </a:cubicBezTo>
                    <a:cubicBezTo>
                      <a:pt x="696849" y="518732"/>
                      <a:pt x="724567" y="387953"/>
                      <a:pt x="774573" y="268795"/>
                    </a:cubicBezTo>
                    <a:lnTo>
                      <a:pt x="216408" y="0"/>
                    </a:lnTo>
                    <a:cubicBezTo>
                      <a:pt x="127349" y="200596"/>
                      <a:pt x="77724" y="422529"/>
                      <a:pt x="77724" y="655796"/>
                    </a:cubicBezTo>
                    <a:cubicBezTo>
                      <a:pt x="77724" y="792956"/>
                      <a:pt x="50006" y="923735"/>
                      <a:pt x="0" y="1042892"/>
                    </a:cubicBezTo>
                    <a:lnTo>
                      <a:pt x="558165" y="1311688"/>
                    </a:lnTo>
                    <a:cubicBezTo>
                      <a:pt x="613410" y="1187196"/>
                      <a:pt x="653510" y="1054513"/>
                      <a:pt x="675989" y="916019"/>
                    </a:cubicBezTo>
                    <a:lnTo>
                      <a:pt x="870395" y="834199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0" name="Google Shape;520;p30"/>
              <p:cNvSpPr txBox="1"/>
              <p:nvPr/>
            </p:nvSpPr>
            <p:spPr>
              <a:xfrm rot="-5062411">
                <a:off x="5856166" y="3251071"/>
                <a:ext cx="630337" cy="27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STYLE</a:t>
                </a:r>
                <a:endParaRPr sz="11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521" name="Google Shape;521;p30"/>
            <p:cNvGrpSpPr/>
            <p:nvPr/>
          </p:nvGrpSpPr>
          <p:grpSpPr>
            <a:xfrm>
              <a:off x="5996549" y="1246557"/>
              <a:ext cx="1618155" cy="1512046"/>
              <a:chOff x="5996549" y="1246557"/>
              <a:chExt cx="1618155" cy="1512046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5996549" y="1246557"/>
                <a:ext cx="1618155" cy="1512046"/>
              </a:xfrm>
              <a:custGeom>
                <a:rect b="b" l="l" r="r" t="t"/>
                <a:pathLst>
                  <a:path extrusionOk="0" h="1085850" w="1162050">
                    <a:moveTo>
                      <a:pt x="903732" y="720281"/>
                    </a:moveTo>
                    <a:cubicBezTo>
                      <a:pt x="983456" y="669989"/>
                      <a:pt x="1070610" y="630460"/>
                      <a:pt x="1163383" y="604171"/>
                    </a:cubicBezTo>
                    <a:lnTo>
                      <a:pt x="1025366" y="0"/>
                    </a:lnTo>
                    <a:cubicBezTo>
                      <a:pt x="580168" y="116967"/>
                      <a:pt x="209264" y="418910"/>
                      <a:pt x="0" y="818293"/>
                    </a:cubicBezTo>
                    <a:lnTo>
                      <a:pt x="558165" y="1087088"/>
                    </a:lnTo>
                    <a:cubicBezTo>
                      <a:pt x="605218" y="1001554"/>
                      <a:pt x="664369" y="923639"/>
                      <a:pt x="733330" y="855536"/>
                    </a:cubicBezTo>
                    <a:lnTo>
                      <a:pt x="937069" y="934307"/>
                    </a:lnTo>
                    <a:lnTo>
                      <a:pt x="903732" y="72028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3" name="Google Shape;523;p30"/>
              <p:cNvSpPr txBox="1"/>
              <p:nvPr/>
            </p:nvSpPr>
            <p:spPr>
              <a:xfrm rot="-2290895">
                <a:off x="6514824" y="1863670"/>
                <a:ext cx="673617" cy="277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SKILLS</a:t>
                </a:r>
                <a:endParaRPr sz="11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524" name="Google Shape;524;p30"/>
            <p:cNvGrpSpPr/>
            <p:nvPr/>
          </p:nvGrpSpPr>
          <p:grpSpPr>
            <a:xfrm>
              <a:off x="7566015" y="1172711"/>
              <a:ext cx="1777317" cy="1153930"/>
              <a:chOff x="7566015" y="1172711"/>
              <a:chExt cx="1777317" cy="1153930"/>
            </a:xfrm>
          </p:grpSpPr>
          <p:sp>
            <p:nvSpPr>
              <p:cNvPr id="525" name="Google Shape;525;p30"/>
              <p:cNvSpPr/>
              <p:nvPr/>
            </p:nvSpPr>
            <p:spPr>
              <a:xfrm>
                <a:off x="7566015" y="1172711"/>
                <a:ext cx="1777317" cy="1153930"/>
              </a:xfrm>
              <a:custGeom>
                <a:rect b="b" l="l" r="r" t="t"/>
                <a:pathLst>
                  <a:path extrusionOk="0" h="828675" w="1276350">
                    <a:moveTo>
                      <a:pt x="1278731" y="322231"/>
                    </a:moveTo>
                    <a:cubicBezTo>
                      <a:pt x="1008222" y="119920"/>
                      <a:pt x="672656" y="0"/>
                      <a:pt x="309658" y="0"/>
                    </a:cubicBezTo>
                    <a:cubicBezTo>
                      <a:pt x="203740" y="0"/>
                      <a:pt x="100299" y="10287"/>
                      <a:pt x="0" y="29813"/>
                    </a:cubicBezTo>
                    <a:lnTo>
                      <a:pt x="137922" y="633889"/>
                    </a:lnTo>
                    <a:cubicBezTo>
                      <a:pt x="193739" y="624173"/>
                      <a:pt x="251079" y="619125"/>
                      <a:pt x="309658" y="619125"/>
                    </a:cubicBezTo>
                    <a:cubicBezTo>
                      <a:pt x="345472" y="619125"/>
                      <a:pt x="380810" y="621221"/>
                      <a:pt x="415766" y="624840"/>
                    </a:cubicBezTo>
                    <a:lnTo>
                      <a:pt x="487013" y="832580"/>
                    </a:lnTo>
                    <a:lnTo>
                      <a:pt x="627793" y="670941"/>
                    </a:lnTo>
                    <a:cubicBezTo>
                      <a:pt x="723234" y="702945"/>
                      <a:pt x="812292" y="748856"/>
                      <a:pt x="892588" y="806482"/>
                    </a:cubicBezTo>
                    <a:lnTo>
                      <a:pt x="1278731" y="32223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6" name="Google Shape;526;p30"/>
              <p:cNvSpPr txBox="1"/>
              <p:nvPr/>
            </p:nvSpPr>
            <p:spPr>
              <a:xfrm rot="715998">
                <a:off x="8075607" y="1507189"/>
                <a:ext cx="654341" cy="276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STAFF</a:t>
                </a:r>
                <a:endParaRPr sz="11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527" name="Google Shape;527;p30"/>
            <p:cNvGrpSpPr/>
            <p:nvPr/>
          </p:nvGrpSpPr>
          <p:grpSpPr>
            <a:xfrm>
              <a:off x="8922294" y="1712307"/>
              <a:ext cx="1345294" cy="1645080"/>
              <a:chOff x="8922294" y="1712307"/>
              <a:chExt cx="1345294" cy="1645080"/>
            </a:xfrm>
          </p:grpSpPr>
          <p:sp>
            <p:nvSpPr>
              <p:cNvPr id="528" name="Google Shape;528;p30"/>
              <p:cNvSpPr/>
              <p:nvPr/>
            </p:nvSpPr>
            <p:spPr>
              <a:xfrm>
                <a:off x="8922294" y="1712307"/>
                <a:ext cx="1345294" cy="1645080"/>
              </a:xfrm>
              <a:custGeom>
                <a:rect b="b" l="l" r="r" t="t"/>
                <a:pathLst>
                  <a:path extrusionOk="0" h="1181386" w="966100">
                    <a:moveTo>
                      <a:pt x="966100" y="1179770"/>
                    </a:moveTo>
                    <a:cubicBezTo>
                      <a:pt x="951050" y="707425"/>
                      <a:pt x="722662" y="287083"/>
                      <a:pt x="386144" y="0"/>
                    </a:cubicBezTo>
                    <a:lnTo>
                      <a:pt x="0" y="484251"/>
                    </a:lnTo>
                    <a:cubicBezTo>
                      <a:pt x="78581" y="554069"/>
                      <a:pt x="146209" y="635984"/>
                      <a:pt x="199835" y="727043"/>
                    </a:cubicBezTo>
                    <a:lnTo>
                      <a:pt x="69628" y="895826"/>
                    </a:lnTo>
                    <a:lnTo>
                      <a:pt x="288989" y="925258"/>
                    </a:lnTo>
                    <a:cubicBezTo>
                      <a:pt x="315373" y="1006602"/>
                      <a:pt x="331661" y="1092517"/>
                      <a:pt x="336328" y="1181386"/>
                    </a:cubicBezTo>
                    <a:lnTo>
                      <a:pt x="966100" y="117977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3810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457200" rotWithShape="0" algn="t" dir="5400000" dist="1905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9" name="Google Shape;529;p30"/>
              <p:cNvSpPr txBox="1"/>
              <p:nvPr/>
            </p:nvSpPr>
            <p:spPr>
              <a:xfrm rot="3621369">
                <a:off x="9239687" y="2404631"/>
                <a:ext cx="801849" cy="4617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SHARED</a:t>
                </a:r>
                <a:endParaRPr sz="1100">
                  <a:solidFill>
                    <a:schemeClr val="dk1"/>
                  </a:solidFill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VALUE</a:t>
                </a:r>
                <a:endParaRPr sz="1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530" name="Google Shape;530;p30"/>
          <p:cNvSpPr txBox="1"/>
          <p:nvPr/>
        </p:nvSpPr>
        <p:spPr>
          <a:xfrm>
            <a:off x="487277" y="2180581"/>
            <a:ext cx="1233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What is an advantage?</a:t>
            </a:r>
            <a:endParaRPr sz="1100"/>
          </a:p>
        </p:txBody>
      </p:sp>
      <p:sp>
        <p:nvSpPr>
          <p:cNvPr id="531" name="Google Shape;531;p30"/>
          <p:cNvSpPr txBox="1"/>
          <p:nvPr/>
        </p:nvSpPr>
        <p:spPr>
          <a:xfrm>
            <a:off x="810767" y="4422328"/>
            <a:ext cx="1281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Organizational Structure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Department, team, etc.</a:t>
            </a:r>
            <a:endParaRPr sz="1100"/>
          </a:p>
        </p:txBody>
      </p:sp>
      <p:sp>
        <p:nvSpPr>
          <p:cNvPr id="532" name="Google Shape;532;p30"/>
          <p:cNvSpPr/>
          <p:nvPr/>
        </p:nvSpPr>
        <p:spPr>
          <a:xfrm>
            <a:off x="3548977" y="3914424"/>
            <a:ext cx="1150500" cy="1150500"/>
          </a:xfrm>
          <a:prstGeom prst="arc">
            <a:avLst>
              <a:gd fmla="val 17915987" name="adj1"/>
              <a:gd fmla="val 20160704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30"/>
          <p:cNvSpPr txBox="1"/>
          <p:nvPr/>
        </p:nvSpPr>
        <p:spPr>
          <a:xfrm>
            <a:off x="4488179" y="4366088"/>
            <a:ext cx="16041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system within the company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to communicate or report</a:t>
            </a:r>
            <a:endParaRPr sz="1100"/>
          </a:p>
        </p:txBody>
      </p:sp>
      <p:sp>
        <p:nvSpPr>
          <p:cNvPr id="534" name="Google Shape;534;p30"/>
          <p:cNvSpPr txBox="1"/>
          <p:nvPr/>
        </p:nvSpPr>
        <p:spPr>
          <a:xfrm>
            <a:off x="6273467" y="3859270"/>
            <a:ext cx="18552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Corporate Culture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do we think or act as a company</a:t>
            </a:r>
            <a:endParaRPr sz="1100"/>
          </a:p>
        </p:txBody>
      </p:sp>
      <p:sp>
        <p:nvSpPr>
          <p:cNvPr id="535" name="Google Shape;535;p30"/>
          <p:cNvSpPr txBox="1"/>
          <p:nvPr/>
        </p:nvSpPr>
        <p:spPr>
          <a:xfrm>
            <a:off x="2916550" y="865246"/>
            <a:ext cx="1439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Technique and know-how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What kind of technical know-how do we have?</a:t>
            </a:r>
            <a:endParaRPr sz="1100"/>
          </a:p>
        </p:txBody>
      </p:sp>
      <p:sp>
        <p:nvSpPr>
          <p:cNvPr id="536" name="Google Shape;536;p30"/>
          <p:cNvSpPr txBox="1"/>
          <p:nvPr/>
        </p:nvSpPr>
        <p:spPr>
          <a:xfrm>
            <a:off x="7025258" y="514226"/>
            <a:ext cx="156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Employee = Human Resource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do we recruit?</a:t>
            </a:r>
            <a:endParaRPr sz="1100"/>
          </a:p>
        </p:txBody>
      </p:sp>
      <p:sp>
        <p:nvSpPr>
          <p:cNvPr id="537" name="Google Shape;537;p30"/>
          <p:cNvSpPr/>
          <p:nvPr/>
        </p:nvSpPr>
        <p:spPr>
          <a:xfrm>
            <a:off x="7150693" y="1738760"/>
            <a:ext cx="1150500" cy="1150500"/>
          </a:xfrm>
          <a:prstGeom prst="arc">
            <a:avLst>
              <a:gd fmla="val 15702847" name="adj1"/>
              <a:gd fmla="val 21168915" name="adj2"/>
            </a:avLst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dash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30"/>
          <p:cNvSpPr txBox="1"/>
          <p:nvPr/>
        </p:nvSpPr>
        <p:spPr>
          <a:xfrm>
            <a:off x="7786117" y="2352318"/>
            <a:ext cx="11505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Corporate Philosophy</a:t>
            </a:r>
            <a:endParaRPr sz="1100"/>
          </a:p>
          <a:p>
            <a:pPr indent="-9525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700"/>
              <a:buFont typeface="Arial"/>
              <a:buChar char="•"/>
            </a:pP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Vision and objectives</a:t>
            </a:r>
            <a:endParaRPr sz="1100"/>
          </a:p>
        </p:txBody>
      </p:sp>
      <p:grpSp>
        <p:nvGrpSpPr>
          <p:cNvPr id="539" name="Google Shape;539;p30"/>
          <p:cNvGrpSpPr/>
          <p:nvPr/>
        </p:nvGrpSpPr>
        <p:grpSpPr>
          <a:xfrm>
            <a:off x="2794673" y="2110373"/>
            <a:ext cx="929025" cy="929025"/>
            <a:chOff x="2236291" y="1832657"/>
            <a:chExt cx="1238700" cy="1238700"/>
          </a:xfrm>
        </p:grpSpPr>
        <p:sp>
          <p:nvSpPr>
            <p:cNvPr id="540" name="Google Shape;540;p30"/>
            <p:cNvSpPr/>
            <p:nvPr/>
          </p:nvSpPr>
          <p:spPr>
            <a:xfrm>
              <a:off x="2236291" y="1832657"/>
              <a:ext cx="1238700" cy="1238700"/>
            </a:xfrm>
            <a:prstGeom prst="ellipse">
              <a:avLst/>
            </a:prstGeom>
            <a:solidFill>
              <a:srgbClr val="C6C5C6"/>
            </a:solidFill>
            <a:ln cap="flat" cmpd="sng" w="762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1" name="Google Shape;541;p30"/>
            <p:cNvSpPr txBox="1"/>
            <p:nvPr/>
          </p:nvSpPr>
          <p:spPr>
            <a:xfrm>
              <a:off x="2349287" y="2222161"/>
              <a:ext cx="103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HARD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ELEMENTS</a:t>
              </a:r>
              <a:endParaRPr sz="1100"/>
            </a:p>
          </p:txBody>
        </p:sp>
      </p:grpSp>
      <p:grpSp>
        <p:nvGrpSpPr>
          <p:cNvPr id="542" name="Google Shape;542;p30"/>
          <p:cNvGrpSpPr/>
          <p:nvPr/>
        </p:nvGrpSpPr>
        <p:grpSpPr>
          <a:xfrm>
            <a:off x="5531358" y="2106207"/>
            <a:ext cx="929025" cy="929025"/>
            <a:chOff x="2236291" y="1832657"/>
            <a:chExt cx="1238700" cy="1238700"/>
          </a:xfrm>
        </p:grpSpPr>
        <p:sp>
          <p:nvSpPr>
            <p:cNvPr id="543" name="Google Shape;543;p30"/>
            <p:cNvSpPr/>
            <p:nvPr/>
          </p:nvSpPr>
          <p:spPr>
            <a:xfrm>
              <a:off x="2236291" y="1832657"/>
              <a:ext cx="1238700" cy="1238700"/>
            </a:xfrm>
            <a:prstGeom prst="ellipse">
              <a:avLst/>
            </a:prstGeom>
            <a:solidFill>
              <a:srgbClr val="C6C5C6"/>
            </a:solidFill>
            <a:ln cap="flat" cmpd="sng" w="762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4" name="Google Shape;544;p30"/>
            <p:cNvSpPr txBox="1"/>
            <p:nvPr/>
          </p:nvSpPr>
          <p:spPr>
            <a:xfrm>
              <a:off x="2349287" y="2222161"/>
              <a:ext cx="103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SOFT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ELEMENTS</a:t>
              </a:r>
              <a:endParaRPr sz="1100"/>
            </a:p>
          </p:txBody>
        </p:sp>
      </p:grpSp>
      <p:sp>
        <p:nvSpPr>
          <p:cNvPr id="545" name="Google Shape;545;p30"/>
          <p:cNvSpPr txBox="1"/>
          <p:nvPr>
            <p:ph type="title"/>
          </p:nvPr>
        </p:nvSpPr>
        <p:spPr>
          <a:xfrm>
            <a:off x="413650" y="833575"/>
            <a:ext cx="21210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7S Analysis</a:t>
            </a:r>
            <a:endParaRPr/>
          </a:p>
        </p:txBody>
      </p:sp>
      <p:sp>
        <p:nvSpPr>
          <p:cNvPr id="546" name="Google Shape;546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"/>
          <p:cNvSpPr/>
          <p:nvPr/>
        </p:nvSpPr>
        <p:spPr>
          <a:xfrm>
            <a:off x="3446897" y="1675256"/>
            <a:ext cx="2250000" cy="2250000"/>
          </a:xfrm>
          <a:prstGeom prst="ellipse">
            <a:avLst/>
          </a:prstGeom>
          <a:noFill/>
          <a:ln cap="flat" cmpd="sng" w="127000">
            <a:solidFill>
              <a:srgbClr val="646B7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2" name="Google Shape;5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7173" y="809431"/>
            <a:ext cx="3738900" cy="39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1"/>
          <p:cNvSpPr/>
          <p:nvPr/>
        </p:nvSpPr>
        <p:spPr>
          <a:xfrm>
            <a:off x="3661457" y="1893965"/>
            <a:ext cx="1827900" cy="18279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12800" rotWithShape="0" algn="t" dir="5400000" dist="215900">
              <a:srgbClr val="000000">
                <a:alpha val="44710"/>
              </a:srgbClr>
            </a:outerShdw>
          </a:effectLst>
        </p:spPr>
        <p:txBody>
          <a:bodyPr anchorCtr="0" anchor="ctr" bIns="0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MCKINSEY 7S MODEL</a:t>
            </a:r>
            <a:endParaRPr sz="1100"/>
          </a:p>
        </p:txBody>
      </p:sp>
      <p:grpSp>
        <p:nvGrpSpPr>
          <p:cNvPr id="554" name="Google Shape;554;p31"/>
          <p:cNvGrpSpPr/>
          <p:nvPr/>
        </p:nvGrpSpPr>
        <p:grpSpPr>
          <a:xfrm>
            <a:off x="5220833" y="985838"/>
            <a:ext cx="2424249" cy="259747"/>
            <a:chOff x="6897611" y="1060450"/>
            <a:chExt cx="3232332" cy="346329"/>
          </a:xfrm>
        </p:grpSpPr>
        <p:sp>
          <p:nvSpPr>
            <p:cNvPr id="555" name="Google Shape;555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56" name="Google Shape;556;p31"/>
            <p:cNvCxnSpPr>
              <a:stCxn id="555" idx="3"/>
            </p:cNvCxnSpPr>
            <p:nvPr/>
          </p:nvCxnSpPr>
          <p:spPr>
            <a:xfrm>
              <a:off x="8470343" y="1060450"/>
              <a:ext cx="1659600" cy="0"/>
            </a:xfrm>
            <a:prstGeom prst="straightConnector1">
              <a:avLst/>
            </a:prstGeom>
            <a:noFill/>
            <a:ln cap="rnd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7" name="Google Shape;557;p31"/>
          <p:cNvSpPr/>
          <p:nvPr/>
        </p:nvSpPr>
        <p:spPr>
          <a:xfrm>
            <a:off x="5744708" y="1074134"/>
            <a:ext cx="2046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leadership style and cultural qualities will help us to achieve a strategic objective?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5744708" y="735829"/>
            <a:ext cx="660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59" name="Google Shape;559;p31"/>
          <p:cNvGrpSpPr/>
          <p:nvPr/>
        </p:nvGrpSpPr>
        <p:grpSpPr>
          <a:xfrm>
            <a:off x="6168458" y="2179822"/>
            <a:ext cx="1656324" cy="259747"/>
            <a:chOff x="6897611" y="1060450"/>
            <a:chExt cx="2208432" cy="346329"/>
          </a:xfrm>
        </p:grpSpPr>
        <p:sp>
          <p:nvSpPr>
            <p:cNvPr id="560" name="Google Shape;560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61" name="Google Shape;561;p31"/>
            <p:cNvCxnSpPr>
              <a:stCxn id="560" idx="3"/>
            </p:cNvCxnSpPr>
            <p:nvPr/>
          </p:nvCxnSpPr>
          <p:spPr>
            <a:xfrm>
              <a:off x="8470343" y="1060450"/>
              <a:ext cx="635700" cy="0"/>
            </a:xfrm>
            <a:prstGeom prst="straightConnector1">
              <a:avLst/>
            </a:prstGeom>
            <a:noFill/>
            <a:ln cap="rnd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2" name="Google Shape;562;p31"/>
          <p:cNvSpPr/>
          <p:nvPr/>
        </p:nvSpPr>
        <p:spPr>
          <a:xfrm>
            <a:off x="6692322" y="2268125"/>
            <a:ext cx="1822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should we help our managers in their growth?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6692333" y="1929813"/>
            <a:ext cx="660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64" name="Google Shape;564;p31"/>
          <p:cNvGrpSpPr/>
          <p:nvPr/>
        </p:nvGrpSpPr>
        <p:grpSpPr>
          <a:xfrm flipH="1" rot="10800000">
            <a:off x="5919411" y="3728599"/>
            <a:ext cx="2209374" cy="259747"/>
            <a:chOff x="6897611" y="1060450"/>
            <a:chExt cx="2945832" cy="346329"/>
          </a:xfrm>
        </p:grpSpPr>
        <p:sp>
          <p:nvSpPr>
            <p:cNvPr id="565" name="Google Shape;565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66" name="Google Shape;566;p31"/>
            <p:cNvCxnSpPr>
              <a:stCxn id="565" idx="3"/>
            </p:cNvCxnSpPr>
            <p:nvPr/>
          </p:nvCxnSpPr>
          <p:spPr>
            <a:xfrm>
              <a:off x="8470343" y="1060450"/>
              <a:ext cx="1373100" cy="0"/>
            </a:xfrm>
            <a:prstGeom prst="straightConnector1">
              <a:avLst/>
            </a:prstGeom>
            <a:noFill/>
            <a:ln cap="rnd" cmpd="sng" w="254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7" name="Google Shape;567;p31"/>
          <p:cNvSpPr/>
          <p:nvPr/>
        </p:nvSpPr>
        <p:spPr>
          <a:xfrm>
            <a:off x="6443286" y="4076474"/>
            <a:ext cx="18228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the specific skills that will help us? What skills do we need to develop?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6443286" y="3738168"/>
            <a:ext cx="660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69" name="Google Shape;569;p31"/>
          <p:cNvGrpSpPr/>
          <p:nvPr/>
        </p:nvGrpSpPr>
        <p:grpSpPr>
          <a:xfrm rot="10800000">
            <a:off x="1344765" y="4120920"/>
            <a:ext cx="2209374" cy="259747"/>
            <a:chOff x="6897611" y="1060450"/>
            <a:chExt cx="2945832" cy="346329"/>
          </a:xfrm>
        </p:grpSpPr>
        <p:sp>
          <p:nvSpPr>
            <p:cNvPr id="570" name="Google Shape;570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71" name="Google Shape;571;p31"/>
            <p:cNvCxnSpPr>
              <a:stCxn id="570" idx="3"/>
            </p:cNvCxnSpPr>
            <p:nvPr/>
          </p:nvCxnSpPr>
          <p:spPr>
            <a:xfrm>
              <a:off x="8470343" y="1060450"/>
              <a:ext cx="1373100" cy="0"/>
            </a:xfrm>
            <a:prstGeom prst="straightConnector1">
              <a:avLst/>
            </a:prstGeom>
            <a:noFill/>
            <a:ln cap="rnd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2" name="Google Shape;572;p31"/>
          <p:cNvSpPr/>
          <p:nvPr/>
        </p:nvSpPr>
        <p:spPr>
          <a:xfrm flipH="1">
            <a:off x="780277" y="4468800"/>
            <a:ext cx="2250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business system do we need to use or invent to execute the strategy?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73" name="Google Shape;573;p31"/>
          <p:cNvSpPr/>
          <p:nvPr/>
        </p:nvSpPr>
        <p:spPr>
          <a:xfrm flipH="1">
            <a:off x="2290764" y="4130489"/>
            <a:ext cx="739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74" name="Google Shape;574;p31"/>
          <p:cNvGrpSpPr/>
          <p:nvPr/>
        </p:nvGrpSpPr>
        <p:grpSpPr>
          <a:xfrm flipH="1">
            <a:off x="1140316" y="1864927"/>
            <a:ext cx="1919799" cy="259747"/>
            <a:chOff x="6897611" y="1060450"/>
            <a:chExt cx="2559732" cy="346329"/>
          </a:xfrm>
        </p:grpSpPr>
        <p:sp>
          <p:nvSpPr>
            <p:cNvPr id="575" name="Google Shape;575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CBCB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76" name="Google Shape;576;p31"/>
            <p:cNvCxnSpPr>
              <a:stCxn id="575" idx="3"/>
            </p:cNvCxnSpPr>
            <p:nvPr/>
          </p:nvCxnSpPr>
          <p:spPr>
            <a:xfrm>
              <a:off x="8470343" y="1060450"/>
              <a:ext cx="987000" cy="0"/>
            </a:xfrm>
            <a:prstGeom prst="straightConnector1">
              <a:avLst/>
            </a:prstGeom>
            <a:noFill/>
            <a:ln cap="rnd" cmpd="sng" w="25400">
              <a:solidFill>
                <a:srgbClr val="CBCBC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7" name="Google Shape;577;p31"/>
          <p:cNvSpPr/>
          <p:nvPr/>
        </p:nvSpPr>
        <p:spPr>
          <a:xfrm flipH="1">
            <a:off x="745252" y="1953225"/>
            <a:ext cx="1791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should we do to solve the specific business problem?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78" name="Google Shape;578;p31"/>
          <p:cNvSpPr/>
          <p:nvPr/>
        </p:nvSpPr>
        <p:spPr>
          <a:xfrm flipH="1">
            <a:off x="1637739" y="1614918"/>
            <a:ext cx="898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79" name="Google Shape;579;p31"/>
          <p:cNvGrpSpPr/>
          <p:nvPr/>
        </p:nvGrpSpPr>
        <p:grpSpPr>
          <a:xfrm rot="10800000">
            <a:off x="1124636" y="3051897"/>
            <a:ext cx="1790874" cy="259747"/>
            <a:chOff x="6897611" y="1060450"/>
            <a:chExt cx="2387832" cy="346329"/>
          </a:xfrm>
        </p:grpSpPr>
        <p:sp>
          <p:nvSpPr>
            <p:cNvPr id="580" name="Google Shape;580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B2B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81" name="Google Shape;581;p31"/>
            <p:cNvCxnSpPr>
              <a:stCxn id="580" idx="3"/>
            </p:cNvCxnSpPr>
            <p:nvPr/>
          </p:nvCxnSpPr>
          <p:spPr>
            <a:xfrm>
              <a:off x="8470343" y="1060450"/>
              <a:ext cx="815100" cy="0"/>
            </a:xfrm>
            <a:prstGeom prst="straightConnector1">
              <a:avLst/>
            </a:prstGeom>
            <a:noFill/>
            <a:ln cap="rnd" cmpd="sng" w="25400">
              <a:solidFill>
                <a:srgbClr val="B2B2B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82" name="Google Shape;582;p31"/>
          <p:cNvSpPr/>
          <p:nvPr/>
        </p:nvSpPr>
        <p:spPr>
          <a:xfrm flipH="1">
            <a:off x="735323" y="3400975"/>
            <a:ext cx="1656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structure do we need to execute the strategy?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3" name="Google Shape;583;p31"/>
          <p:cNvSpPr/>
          <p:nvPr/>
        </p:nvSpPr>
        <p:spPr>
          <a:xfrm flipH="1">
            <a:off x="1458934" y="3062658"/>
            <a:ext cx="9327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84" name="Google Shape;584;p31"/>
          <p:cNvGrpSpPr/>
          <p:nvPr/>
        </p:nvGrpSpPr>
        <p:grpSpPr>
          <a:xfrm flipH="1">
            <a:off x="1749004" y="949490"/>
            <a:ext cx="2281599" cy="259747"/>
            <a:chOff x="6897611" y="1060450"/>
            <a:chExt cx="3042132" cy="346329"/>
          </a:xfrm>
        </p:grpSpPr>
        <p:sp>
          <p:nvSpPr>
            <p:cNvPr id="585" name="Google Shape;585;p31"/>
            <p:cNvSpPr/>
            <p:nvPr/>
          </p:nvSpPr>
          <p:spPr>
            <a:xfrm>
              <a:off x="6897611" y="1060450"/>
              <a:ext cx="1568101" cy="346329"/>
            </a:xfrm>
            <a:custGeom>
              <a:rect b="b" l="l" r="r" t="t"/>
              <a:pathLst>
                <a:path extrusionOk="0" h="685800" w="3105150">
                  <a:moveTo>
                    <a:pt x="0" y="685800"/>
                  </a:moveTo>
                  <a:lnTo>
                    <a:pt x="364141" y="294513"/>
                  </a:lnTo>
                  <a:cubicBezTo>
                    <a:pt x="538829" y="106680"/>
                    <a:pt x="783908" y="0"/>
                    <a:pt x="1040416" y="0"/>
                  </a:cubicBezTo>
                  <a:lnTo>
                    <a:pt x="3114580" y="0"/>
                  </a:lnTo>
                </a:path>
              </a:pathLst>
            </a:cu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86" name="Google Shape;586;p31"/>
            <p:cNvCxnSpPr>
              <a:stCxn id="585" idx="3"/>
            </p:cNvCxnSpPr>
            <p:nvPr/>
          </p:nvCxnSpPr>
          <p:spPr>
            <a:xfrm>
              <a:off x="8470343" y="1060450"/>
              <a:ext cx="1469400" cy="0"/>
            </a:xfrm>
            <a:prstGeom prst="straightConnector1">
              <a:avLst/>
            </a:prstGeom>
            <a:noFill/>
            <a:ln cap="rnd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87" name="Google Shape;587;p31"/>
          <p:cNvSpPr/>
          <p:nvPr/>
        </p:nvSpPr>
        <p:spPr>
          <a:xfrm flipH="1">
            <a:off x="1035324" y="1037775"/>
            <a:ext cx="2471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Which of our principles help us? Why do we do what we do in the way we do it?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8" name="Google Shape;588;p31"/>
          <p:cNvSpPr/>
          <p:nvPr/>
        </p:nvSpPr>
        <p:spPr>
          <a:xfrm flipH="1">
            <a:off x="2290827" y="699481"/>
            <a:ext cx="1215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9" name="Google Shape;58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2"/>
          <p:cNvSpPr/>
          <p:nvPr/>
        </p:nvSpPr>
        <p:spPr>
          <a:xfrm>
            <a:off x="320449" y="1766575"/>
            <a:ext cx="1161000" cy="2976600"/>
          </a:xfrm>
          <a:prstGeom prst="roundRect">
            <a:avLst>
              <a:gd fmla="val 105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32"/>
          <p:cNvSpPr/>
          <p:nvPr/>
        </p:nvSpPr>
        <p:spPr>
          <a:xfrm>
            <a:off x="1339775" y="1400384"/>
            <a:ext cx="6293413" cy="370947"/>
          </a:xfrm>
          <a:custGeom>
            <a:rect b="b" l="l" r="r" t="t"/>
            <a:pathLst>
              <a:path extrusionOk="0" h="494596" w="8391218">
                <a:moveTo>
                  <a:pt x="391212" y="0"/>
                </a:moveTo>
                <a:lnTo>
                  <a:pt x="539640" y="0"/>
                </a:lnTo>
                <a:lnTo>
                  <a:pt x="539640" y="0"/>
                </a:lnTo>
                <a:lnTo>
                  <a:pt x="7850499" y="0"/>
                </a:lnTo>
                <a:lnTo>
                  <a:pt x="7999843" y="0"/>
                </a:lnTo>
                <a:cubicBezTo>
                  <a:pt x="8086625" y="0"/>
                  <a:pt x="8166706" y="46252"/>
                  <a:pt x="8210179" y="121348"/>
                </a:cubicBezTo>
                <a:lnTo>
                  <a:pt x="8359066" y="379243"/>
                </a:lnTo>
                <a:cubicBezTo>
                  <a:pt x="8375338" y="407404"/>
                  <a:pt x="8385507" y="438025"/>
                  <a:pt x="8389575" y="469260"/>
                </a:cubicBezTo>
                <a:lnTo>
                  <a:pt x="8391218" y="494596"/>
                </a:lnTo>
                <a:lnTo>
                  <a:pt x="7850499" y="494596"/>
                </a:lnTo>
                <a:lnTo>
                  <a:pt x="539640" y="494596"/>
                </a:lnTo>
                <a:lnTo>
                  <a:pt x="539640" y="494596"/>
                </a:lnTo>
                <a:lnTo>
                  <a:pt x="0" y="494596"/>
                </a:lnTo>
                <a:lnTo>
                  <a:pt x="1643" y="469260"/>
                </a:lnTo>
                <a:cubicBezTo>
                  <a:pt x="5711" y="438025"/>
                  <a:pt x="15880" y="407404"/>
                  <a:pt x="32152" y="379243"/>
                </a:cubicBezTo>
                <a:lnTo>
                  <a:pt x="180957" y="121348"/>
                </a:lnTo>
                <a:cubicBezTo>
                  <a:pt x="224348" y="46252"/>
                  <a:pt x="304512" y="0"/>
                  <a:pt x="3912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32"/>
          <p:cNvSpPr txBox="1"/>
          <p:nvPr/>
        </p:nvSpPr>
        <p:spPr>
          <a:xfrm>
            <a:off x="1379425" y="1492600"/>
            <a:ext cx="7866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/>
          </a:p>
        </p:txBody>
      </p:sp>
      <p:sp>
        <p:nvSpPr>
          <p:cNvPr id="597" name="Google Shape;597;p32"/>
          <p:cNvSpPr txBox="1"/>
          <p:nvPr/>
        </p:nvSpPr>
        <p:spPr>
          <a:xfrm>
            <a:off x="2310076" y="1492600"/>
            <a:ext cx="733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/>
          </a:p>
        </p:txBody>
      </p:sp>
      <p:sp>
        <p:nvSpPr>
          <p:cNvPr id="598" name="Google Shape;598;p32"/>
          <p:cNvSpPr txBox="1"/>
          <p:nvPr/>
        </p:nvSpPr>
        <p:spPr>
          <a:xfrm>
            <a:off x="3254212" y="1492600"/>
            <a:ext cx="6534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</a:t>
            </a:r>
            <a:endParaRPr sz="1100"/>
          </a:p>
        </p:txBody>
      </p:sp>
      <p:sp>
        <p:nvSpPr>
          <p:cNvPr id="599" name="Google Shape;599;p32"/>
          <p:cNvSpPr txBox="1"/>
          <p:nvPr/>
        </p:nvSpPr>
        <p:spPr>
          <a:xfrm>
            <a:off x="4085086" y="1415892"/>
            <a:ext cx="7998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sz="1100"/>
          </a:p>
        </p:txBody>
      </p:sp>
      <p:sp>
        <p:nvSpPr>
          <p:cNvPr id="600" name="Google Shape;600;p32"/>
          <p:cNvSpPr txBox="1"/>
          <p:nvPr/>
        </p:nvSpPr>
        <p:spPr>
          <a:xfrm>
            <a:off x="5088229" y="1493974"/>
            <a:ext cx="587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/>
          </a:p>
        </p:txBody>
      </p:sp>
      <p:sp>
        <p:nvSpPr>
          <p:cNvPr id="601" name="Google Shape;601;p32"/>
          <p:cNvSpPr txBox="1"/>
          <p:nvPr/>
        </p:nvSpPr>
        <p:spPr>
          <a:xfrm>
            <a:off x="5959095" y="1493974"/>
            <a:ext cx="6534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/>
          </a:p>
        </p:txBody>
      </p:sp>
      <p:sp>
        <p:nvSpPr>
          <p:cNvPr id="602" name="Google Shape;602;p32"/>
          <p:cNvSpPr/>
          <p:nvPr/>
        </p:nvSpPr>
        <p:spPr>
          <a:xfrm>
            <a:off x="2756648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3660688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32"/>
          <p:cNvSpPr/>
          <p:nvPr/>
        </p:nvSpPr>
        <p:spPr>
          <a:xfrm>
            <a:off x="4564728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32"/>
          <p:cNvSpPr/>
          <p:nvPr/>
        </p:nvSpPr>
        <p:spPr>
          <a:xfrm>
            <a:off x="5468768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32"/>
          <p:cNvSpPr/>
          <p:nvPr/>
        </p:nvSpPr>
        <p:spPr>
          <a:xfrm>
            <a:off x="6372809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7276849" y="1330414"/>
            <a:ext cx="36600" cy="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32"/>
          <p:cNvSpPr txBox="1"/>
          <p:nvPr/>
        </p:nvSpPr>
        <p:spPr>
          <a:xfrm>
            <a:off x="6914440" y="1492600"/>
            <a:ext cx="5652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/>
          </a:p>
        </p:txBody>
      </p:sp>
      <p:sp>
        <p:nvSpPr>
          <p:cNvPr id="609" name="Google Shape;609;p32"/>
          <p:cNvSpPr/>
          <p:nvPr/>
        </p:nvSpPr>
        <p:spPr>
          <a:xfrm>
            <a:off x="1339776" y="1766568"/>
            <a:ext cx="6295200" cy="29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10" name="Google Shape;610;p32"/>
          <p:cNvCxnSpPr/>
          <p:nvPr/>
        </p:nvCxnSpPr>
        <p:spPr>
          <a:xfrm>
            <a:off x="1324124" y="219770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32"/>
          <p:cNvCxnSpPr/>
          <p:nvPr/>
        </p:nvCxnSpPr>
        <p:spPr>
          <a:xfrm>
            <a:off x="1324124" y="262313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32"/>
          <p:cNvCxnSpPr/>
          <p:nvPr/>
        </p:nvCxnSpPr>
        <p:spPr>
          <a:xfrm>
            <a:off x="1324124" y="304856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32"/>
          <p:cNvCxnSpPr/>
          <p:nvPr/>
        </p:nvCxnSpPr>
        <p:spPr>
          <a:xfrm>
            <a:off x="1324124" y="347399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32"/>
          <p:cNvCxnSpPr/>
          <p:nvPr/>
        </p:nvCxnSpPr>
        <p:spPr>
          <a:xfrm>
            <a:off x="1324124" y="389942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5" name="Google Shape;615;p32"/>
          <p:cNvCxnSpPr/>
          <p:nvPr/>
        </p:nvCxnSpPr>
        <p:spPr>
          <a:xfrm>
            <a:off x="1324124" y="4324850"/>
            <a:ext cx="629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16" name="Google Shape;616;p32"/>
          <p:cNvGrpSpPr/>
          <p:nvPr/>
        </p:nvGrpSpPr>
        <p:grpSpPr>
          <a:xfrm>
            <a:off x="2208948" y="1966686"/>
            <a:ext cx="4556876" cy="36675"/>
            <a:chOff x="3628630" y="1874102"/>
            <a:chExt cx="6075835" cy="48900"/>
          </a:xfrm>
        </p:grpSpPr>
        <p:sp>
          <p:nvSpPr>
            <p:cNvPr id="617" name="Google Shape;617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23" name="Google Shape;623;p32"/>
          <p:cNvGrpSpPr/>
          <p:nvPr/>
        </p:nvGrpSpPr>
        <p:grpSpPr>
          <a:xfrm>
            <a:off x="2208948" y="2392113"/>
            <a:ext cx="4556876" cy="36675"/>
            <a:chOff x="3628630" y="1874102"/>
            <a:chExt cx="6075835" cy="48900"/>
          </a:xfrm>
        </p:grpSpPr>
        <p:sp>
          <p:nvSpPr>
            <p:cNvPr id="624" name="Google Shape;624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0" name="Google Shape;630;p32"/>
          <p:cNvGrpSpPr/>
          <p:nvPr/>
        </p:nvGrpSpPr>
        <p:grpSpPr>
          <a:xfrm>
            <a:off x="2208948" y="2817540"/>
            <a:ext cx="4556876" cy="36675"/>
            <a:chOff x="3628630" y="1874102"/>
            <a:chExt cx="6075835" cy="48900"/>
          </a:xfrm>
        </p:grpSpPr>
        <p:sp>
          <p:nvSpPr>
            <p:cNvPr id="631" name="Google Shape;631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7" name="Google Shape;637;p32"/>
          <p:cNvGrpSpPr/>
          <p:nvPr/>
        </p:nvGrpSpPr>
        <p:grpSpPr>
          <a:xfrm>
            <a:off x="2208948" y="3242967"/>
            <a:ext cx="4556876" cy="36675"/>
            <a:chOff x="3628630" y="1874102"/>
            <a:chExt cx="6075835" cy="48900"/>
          </a:xfrm>
        </p:grpSpPr>
        <p:sp>
          <p:nvSpPr>
            <p:cNvPr id="638" name="Google Shape;638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4" name="Google Shape;644;p32"/>
          <p:cNvGrpSpPr/>
          <p:nvPr/>
        </p:nvGrpSpPr>
        <p:grpSpPr>
          <a:xfrm>
            <a:off x="2208948" y="3668394"/>
            <a:ext cx="4556876" cy="36675"/>
            <a:chOff x="3628630" y="1874102"/>
            <a:chExt cx="6075835" cy="48900"/>
          </a:xfrm>
        </p:grpSpPr>
        <p:sp>
          <p:nvSpPr>
            <p:cNvPr id="645" name="Google Shape;645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51" name="Google Shape;651;p32"/>
          <p:cNvGrpSpPr/>
          <p:nvPr/>
        </p:nvGrpSpPr>
        <p:grpSpPr>
          <a:xfrm>
            <a:off x="2208948" y="4093821"/>
            <a:ext cx="4556876" cy="36675"/>
            <a:chOff x="3628630" y="1874102"/>
            <a:chExt cx="6075835" cy="48900"/>
          </a:xfrm>
        </p:grpSpPr>
        <p:sp>
          <p:nvSpPr>
            <p:cNvPr id="652" name="Google Shape;652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58" name="Google Shape;658;p32"/>
          <p:cNvGrpSpPr/>
          <p:nvPr/>
        </p:nvGrpSpPr>
        <p:grpSpPr>
          <a:xfrm>
            <a:off x="2208948" y="4519248"/>
            <a:ext cx="4556876" cy="36675"/>
            <a:chOff x="3628630" y="1874102"/>
            <a:chExt cx="6075835" cy="48900"/>
          </a:xfrm>
        </p:grpSpPr>
        <p:sp>
          <p:nvSpPr>
            <p:cNvPr id="659" name="Google Shape;659;p32"/>
            <p:cNvSpPr/>
            <p:nvPr/>
          </p:nvSpPr>
          <p:spPr>
            <a:xfrm>
              <a:off x="3628630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834017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6039404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7244791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8450178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9655565" y="1874102"/>
              <a:ext cx="48900" cy="48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5" name="Google Shape;665;p32"/>
          <p:cNvSpPr txBox="1"/>
          <p:nvPr/>
        </p:nvSpPr>
        <p:spPr>
          <a:xfrm>
            <a:off x="591721" y="1899575"/>
            <a:ext cx="6783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6" name="Google Shape;666;p32"/>
          <p:cNvSpPr txBox="1"/>
          <p:nvPr/>
        </p:nvSpPr>
        <p:spPr>
          <a:xfrm>
            <a:off x="633679" y="2324317"/>
            <a:ext cx="6363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7" name="Google Shape;667;p32"/>
          <p:cNvSpPr txBox="1"/>
          <p:nvPr/>
        </p:nvSpPr>
        <p:spPr>
          <a:xfrm>
            <a:off x="693231" y="2749058"/>
            <a:ext cx="5769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8" name="Google Shape;668;p32"/>
          <p:cNvSpPr txBox="1"/>
          <p:nvPr/>
        </p:nvSpPr>
        <p:spPr>
          <a:xfrm>
            <a:off x="369751" y="3173800"/>
            <a:ext cx="9003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9" name="Google Shape;669;p32"/>
          <p:cNvSpPr txBox="1"/>
          <p:nvPr/>
        </p:nvSpPr>
        <p:spPr>
          <a:xfrm>
            <a:off x="852941" y="3598541"/>
            <a:ext cx="4170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0" name="Google Shape;670;p32"/>
          <p:cNvSpPr txBox="1"/>
          <p:nvPr/>
        </p:nvSpPr>
        <p:spPr>
          <a:xfrm>
            <a:off x="836699" y="4023282"/>
            <a:ext cx="4332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1" name="Google Shape;671;p32"/>
          <p:cNvSpPr txBox="1"/>
          <p:nvPr/>
        </p:nvSpPr>
        <p:spPr>
          <a:xfrm>
            <a:off x="823165" y="4448023"/>
            <a:ext cx="4467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2" name="Google Shape;672;p32"/>
          <p:cNvSpPr/>
          <p:nvPr/>
        </p:nvSpPr>
        <p:spPr>
          <a:xfrm>
            <a:off x="7123021" y="4051114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3" name="Google Shape;673;p32"/>
          <p:cNvSpPr/>
          <p:nvPr/>
        </p:nvSpPr>
        <p:spPr>
          <a:xfrm>
            <a:off x="7123021" y="2754188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4" name="Google Shape;674;p32"/>
          <p:cNvSpPr/>
          <p:nvPr/>
        </p:nvSpPr>
        <p:spPr>
          <a:xfrm>
            <a:off x="7123021" y="2321879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5" name="Google Shape;675;p32"/>
          <p:cNvSpPr/>
          <p:nvPr/>
        </p:nvSpPr>
        <p:spPr>
          <a:xfrm>
            <a:off x="3506861" y="2321879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32"/>
          <p:cNvSpPr/>
          <p:nvPr/>
        </p:nvSpPr>
        <p:spPr>
          <a:xfrm>
            <a:off x="7123021" y="3618805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7123021" y="3186497"/>
            <a:ext cx="149352" cy="149352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78" name="Google Shape;678;p32"/>
          <p:cNvGrpSpPr/>
          <p:nvPr/>
        </p:nvGrpSpPr>
        <p:grpSpPr>
          <a:xfrm>
            <a:off x="4407441" y="2758591"/>
            <a:ext cx="171455" cy="171455"/>
            <a:chOff x="-3451776" y="670141"/>
            <a:chExt cx="1323975" cy="1323975"/>
          </a:xfrm>
        </p:grpSpPr>
        <p:sp>
          <p:nvSpPr>
            <p:cNvPr id="679" name="Google Shape;679;p32"/>
            <p:cNvSpPr/>
            <p:nvPr/>
          </p:nvSpPr>
          <p:spPr>
            <a:xfrm>
              <a:off x="-3451776" y="670141"/>
              <a:ext cx="1323975" cy="1323975"/>
            </a:xfrm>
            <a:custGeom>
              <a:rect b="b" l="l" r="r" t="t"/>
              <a:pathLst>
                <a:path extrusionOk="0" h="1323975" w="1323975">
                  <a:moveTo>
                    <a:pt x="417" y="665036"/>
                  </a:moveTo>
                  <a:cubicBezTo>
                    <a:pt x="417" y="553880"/>
                    <a:pt x="1845" y="442723"/>
                    <a:pt x="36" y="331661"/>
                  </a:cubicBezTo>
                  <a:cubicBezTo>
                    <a:pt x="-2250" y="181452"/>
                    <a:pt x="106049" y="40768"/>
                    <a:pt x="262068" y="6287"/>
                  </a:cubicBezTo>
                  <a:cubicBezTo>
                    <a:pt x="281404" y="2001"/>
                    <a:pt x="301026" y="96"/>
                    <a:pt x="320838" y="96"/>
                  </a:cubicBezTo>
                  <a:cubicBezTo>
                    <a:pt x="550485" y="191"/>
                    <a:pt x="780133" y="-285"/>
                    <a:pt x="1009781" y="287"/>
                  </a:cubicBezTo>
                  <a:cubicBezTo>
                    <a:pt x="1138464" y="572"/>
                    <a:pt x="1262765" y="89536"/>
                    <a:pt x="1308104" y="210027"/>
                  </a:cubicBezTo>
                  <a:cubicBezTo>
                    <a:pt x="1323439" y="250985"/>
                    <a:pt x="1330488" y="292514"/>
                    <a:pt x="1330488" y="335948"/>
                  </a:cubicBezTo>
                  <a:cubicBezTo>
                    <a:pt x="1330107" y="555213"/>
                    <a:pt x="1330011" y="774479"/>
                    <a:pt x="1330392" y="993839"/>
                  </a:cubicBezTo>
                  <a:cubicBezTo>
                    <a:pt x="1330583" y="1114616"/>
                    <a:pt x="1279243" y="1208152"/>
                    <a:pt x="1181040" y="1275779"/>
                  </a:cubicBezTo>
                  <a:cubicBezTo>
                    <a:pt x="1130558" y="1310546"/>
                    <a:pt x="1073598" y="1329786"/>
                    <a:pt x="1011305" y="1329881"/>
                  </a:cubicBezTo>
                  <a:cubicBezTo>
                    <a:pt x="780705" y="1329977"/>
                    <a:pt x="550009" y="1331977"/>
                    <a:pt x="319409" y="1329119"/>
                  </a:cubicBezTo>
                  <a:cubicBezTo>
                    <a:pt x="198537" y="1327595"/>
                    <a:pt x="107573" y="1267683"/>
                    <a:pt x="44994" y="1165004"/>
                  </a:cubicBezTo>
                  <a:cubicBezTo>
                    <a:pt x="12228" y="1111283"/>
                    <a:pt x="-726" y="1052609"/>
                    <a:pt x="36" y="989648"/>
                  </a:cubicBezTo>
                  <a:cubicBezTo>
                    <a:pt x="1369" y="881349"/>
                    <a:pt x="417" y="773240"/>
                    <a:pt x="417" y="665036"/>
                  </a:cubicBezTo>
                  <a:close/>
                  <a:moveTo>
                    <a:pt x="114717" y="666656"/>
                  </a:moveTo>
                  <a:cubicBezTo>
                    <a:pt x="114812" y="666656"/>
                    <a:pt x="114812" y="666656"/>
                    <a:pt x="114907" y="666656"/>
                  </a:cubicBezTo>
                  <a:cubicBezTo>
                    <a:pt x="114907" y="778765"/>
                    <a:pt x="114526" y="890874"/>
                    <a:pt x="115002" y="1002983"/>
                  </a:cubicBezTo>
                  <a:cubicBezTo>
                    <a:pt x="115479" y="1116236"/>
                    <a:pt x="212634" y="1214819"/>
                    <a:pt x="326076" y="1215296"/>
                  </a:cubicBezTo>
                  <a:cubicBezTo>
                    <a:pt x="551343" y="1216153"/>
                    <a:pt x="776514" y="1215677"/>
                    <a:pt x="1001780" y="1215581"/>
                  </a:cubicBezTo>
                  <a:cubicBezTo>
                    <a:pt x="1028164" y="1215581"/>
                    <a:pt x="1054358" y="1210247"/>
                    <a:pt x="1078266" y="1199960"/>
                  </a:cubicBezTo>
                  <a:cubicBezTo>
                    <a:pt x="1169039" y="1161003"/>
                    <a:pt x="1214949" y="1090042"/>
                    <a:pt x="1215616" y="992411"/>
                  </a:cubicBezTo>
                  <a:cubicBezTo>
                    <a:pt x="1216950" y="790385"/>
                    <a:pt x="1216188" y="588360"/>
                    <a:pt x="1215902" y="386335"/>
                  </a:cubicBezTo>
                  <a:cubicBezTo>
                    <a:pt x="1215902" y="357284"/>
                    <a:pt x="1217235" y="328137"/>
                    <a:pt x="1213235" y="299086"/>
                  </a:cubicBezTo>
                  <a:cubicBezTo>
                    <a:pt x="1199614" y="198692"/>
                    <a:pt x="1107317" y="115158"/>
                    <a:pt x="1006161" y="114872"/>
                  </a:cubicBezTo>
                  <a:cubicBezTo>
                    <a:pt x="780419" y="114206"/>
                    <a:pt x="554676" y="114396"/>
                    <a:pt x="328934" y="114682"/>
                  </a:cubicBezTo>
                  <a:cubicBezTo>
                    <a:pt x="302645" y="114682"/>
                    <a:pt x="276451" y="119730"/>
                    <a:pt x="252353" y="130112"/>
                  </a:cubicBezTo>
                  <a:cubicBezTo>
                    <a:pt x="161199" y="169546"/>
                    <a:pt x="116050" y="240793"/>
                    <a:pt x="115002" y="339091"/>
                  </a:cubicBezTo>
                  <a:cubicBezTo>
                    <a:pt x="113764" y="448247"/>
                    <a:pt x="114717" y="557499"/>
                    <a:pt x="114717" y="66665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-3037711" y="1056067"/>
              <a:ext cx="495300" cy="552450"/>
            </a:xfrm>
            <a:custGeom>
              <a:rect b="b" l="l" r="r" t="t"/>
              <a:pathLst>
                <a:path extrusionOk="0" h="552450" w="495300">
                  <a:moveTo>
                    <a:pt x="501228" y="59178"/>
                  </a:moveTo>
                  <a:cubicBezTo>
                    <a:pt x="502561" y="76228"/>
                    <a:pt x="494084" y="89658"/>
                    <a:pt x="483035" y="102326"/>
                  </a:cubicBezTo>
                  <a:cubicBezTo>
                    <a:pt x="412360" y="182812"/>
                    <a:pt x="341779" y="263394"/>
                    <a:pt x="271199" y="343880"/>
                  </a:cubicBezTo>
                  <a:cubicBezTo>
                    <a:pt x="214906" y="408079"/>
                    <a:pt x="158899" y="472563"/>
                    <a:pt x="102321" y="536476"/>
                  </a:cubicBezTo>
                  <a:cubicBezTo>
                    <a:pt x="81175" y="560383"/>
                    <a:pt x="52696" y="564574"/>
                    <a:pt x="27645" y="549049"/>
                  </a:cubicBezTo>
                  <a:cubicBezTo>
                    <a:pt x="-2264" y="530570"/>
                    <a:pt x="-9407" y="492280"/>
                    <a:pt x="13643" y="464276"/>
                  </a:cubicBezTo>
                  <a:cubicBezTo>
                    <a:pt x="41837" y="429986"/>
                    <a:pt x="71460" y="396839"/>
                    <a:pt x="100702" y="363406"/>
                  </a:cubicBezTo>
                  <a:cubicBezTo>
                    <a:pt x="169282" y="285016"/>
                    <a:pt x="238052" y="206815"/>
                    <a:pt x="306823" y="128520"/>
                  </a:cubicBezTo>
                  <a:cubicBezTo>
                    <a:pt x="338350" y="92515"/>
                    <a:pt x="369402" y="56035"/>
                    <a:pt x="401596" y="20602"/>
                  </a:cubicBezTo>
                  <a:cubicBezTo>
                    <a:pt x="426933" y="-7402"/>
                    <a:pt x="465890" y="-6545"/>
                    <a:pt x="490179" y="21268"/>
                  </a:cubicBezTo>
                  <a:cubicBezTo>
                    <a:pt x="499323" y="31936"/>
                    <a:pt x="502180" y="44700"/>
                    <a:pt x="501228" y="5917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1" name="Google Shape;681;p32"/>
          <p:cNvGrpSpPr/>
          <p:nvPr/>
        </p:nvGrpSpPr>
        <p:grpSpPr>
          <a:xfrm>
            <a:off x="5311480" y="2758591"/>
            <a:ext cx="171455" cy="171455"/>
            <a:chOff x="-3451776" y="670141"/>
            <a:chExt cx="1323975" cy="1323975"/>
          </a:xfrm>
        </p:grpSpPr>
        <p:sp>
          <p:nvSpPr>
            <p:cNvPr id="682" name="Google Shape;682;p32"/>
            <p:cNvSpPr/>
            <p:nvPr/>
          </p:nvSpPr>
          <p:spPr>
            <a:xfrm>
              <a:off x="-3451776" y="670141"/>
              <a:ext cx="1323975" cy="1323975"/>
            </a:xfrm>
            <a:custGeom>
              <a:rect b="b" l="l" r="r" t="t"/>
              <a:pathLst>
                <a:path extrusionOk="0" h="1323975" w="1323975">
                  <a:moveTo>
                    <a:pt x="417" y="665036"/>
                  </a:moveTo>
                  <a:cubicBezTo>
                    <a:pt x="417" y="553880"/>
                    <a:pt x="1845" y="442723"/>
                    <a:pt x="36" y="331661"/>
                  </a:cubicBezTo>
                  <a:cubicBezTo>
                    <a:pt x="-2250" y="181452"/>
                    <a:pt x="106049" y="40768"/>
                    <a:pt x="262068" y="6287"/>
                  </a:cubicBezTo>
                  <a:cubicBezTo>
                    <a:pt x="281404" y="2001"/>
                    <a:pt x="301026" y="96"/>
                    <a:pt x="320838" y="96"/>
                  </a:cubicBezTo>
                  <a:cubicBezTo>
                    <a:pt x="550485" y="191"/>
                    <a:pt x="780133" y="-285"/>
                    <a:pt x="1009781" y="287"/>
                  </a:cubicBezTo>
                  <a:cubicBezTo>
                    <a:pt x="1138464" y="572"/>
                    <a:pt x="1262765" y="89536"/>
                    <a:pt x="1308104" y="210027"/>
                  </a:cubicBezTo>
                  <a:cubicBezTo>
                    <a:pt x="1323439" y="250985"/>
                    <a:pt x="1330488" y="292514"/>
                    <a:pt x="1330488" y="335948"/>
                  </a:cubicBezTo>
                  <a:cubicBezTo>
                    <a:pt x="1330107" y="555213"/>
                    <a:pt x="1330011" y="774479"/>
                    <a:pt x="1330392" y="993839"/>
                  </a:cubicBezTo>
                  <a:cubicBezTo>
                    <a:pt x="1330583" y="1114616"/>
                    <a:pt x="1279243" y="1208152"/>
                    <a:pt x="1181040" y="1275779"/>
                  </a:cubicBezTo>
                  <a:cubicBezTo>
                    <a:pt x="1130558" y="1310546"/>
                    <a:pt x="1073598" y="1329786"/>
                    <a:pt x="1011305" y="1329881"/>
                  </a:cubicBezTo>
                  <a:cubicBezTo>
                    <a:pt x="780705" y="1329977"/>
                    <a:pt x="550009" y="1331977"/>
                    <a:pt x="319409" y="1329119"/>
                  </a:cubicBezTo>
                  <a:cubicBezTo>
                    <a:pt x="198537" y="1327595"/>
                    <a:pt x="107573" y="1267683"/>
                    <a:pt x="44994" y="1165004"/>
                  </a:cubicBezTo>
                  <a:cubicBezTo>
                    <a:pt x="12228" y="1111283"/>
                    <a:pt x="-726" y="1052609"/>
                    <a:pt x="36" y="989648"/>
                  </a:cubicBezTo>
                  <a:cubicBezTo>
                    <a:pt x="1369" y="881349"/>
                    <a:pt x="417" y="773240"/>
                    <a:pt x="417" y="665036"/>
                  </a:cubicBezTo>
                  <a:close/>
                  <a:moveTo>
                    <a:pt x="114717" y="666656"/>
                  </a:moveTo>
                  <a:cubicBezTo>
                    <a:pt x="114812" y="666656"/>
                    <a:pt x="114812" y="666656"/>
                    <a:pt x="114907" y="666656"/>
                  </a:cubicBezTo>
                  <a:cubicBezTo>
                    <a:pt x="114907" y="778765"/>
                    <a:pt x="114526" y="890874"/>
                    <a:pt x="115002" y="1002983"/>
                  </a:cubicBezTo>
                  <a:cubicBezTo>
                    <a:pt x="115479" y="1116236"/>
                    <a:pt x="212634" y="1214819"/>
                    <a:pt x="326076" y="1215296"/>
                  </a:cubicBezTo>
                  <a:cubicBezTo>
                    <a:pt x="551343" y="1216153"/>
                    <a:pt x="776514" y="1215677"/>
                    <a:pt x="1001780" y="1215581"/>
                  </a:cubicBezTo>
                  <a:cubicBezTo>
                    <a:pt x="1028164" y="1215581"/>
                    <a:pt x="1054358" y="1210247"/>
                    <a:pt x="1078266" y="1199960"/>
                  </a:cubicBezTo>
                  <a:cubicBezTo>
                    <a:pt x="1169039" y="1161003"/>
                    <a:pt x="1214949" y="1090042"/>
                    <a:pt x="1215616" y="992411"/>
                  </a:cubicBezTo>
                  <a:cubicBezTo>
                    <a:pt x="1216950" y="790385"/>
                    <a:pt x="1216188" y="588360"/>
                    <a:pt x="1215902" y="386335"/>
                  </a:cubicBezTo>
                  <a:cubicBezTo>
                    <a:pt x="1215902" y="357284"/>
                    <a:pt x="1217235" y="328137"/>
                    <a:pt x="1213235" y="299086"/>
                  </a:cubicBezTo>
                  <a:cubicBezTo>
                    <a:pt x="1199614" y="198692"/>
                    <a:pt x="1107317" y="115158"/>
                    <a:pt x="1006161" y="114872"/>
                  </a:cubicBezTo>
                  <a:cubicBezTo>
                    <a:pt x="780419" y="114206"/>
                    <a:pt x="554676" y="114396"/>
                    <a:pt x="328934" y="114682"/>
                  </a:cubicBezTo>
                  <a:cubicBezTo>
                    <a:pt x="302645" y="114682"/>
                    <a:pt x="276451" y="119730"/>
                    <a:pt x="252353" y="130112"/>
                  </a:cubicBezTo>
                  <a:cubicBezTo>
                    <a:pt x="161199" y="169546"/>
                    <a:pt x="116050" y="240793"/>
                    <a:pt x="115002" y="339091"/>
                  </a:cubicBezTo>
                  <a:cubicBezTo>
                    <a:pt x="113764" y="448247"/>
                    <a:pt x="114717" y="557499"/>
                    <a:pt x="114717" y="66665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-3037711" y="1056067"/>
              <a:ext cx="495300" cy="552450"/>
            </a:xfrm>
            <a:custGeom>
              <a:rect b="b" l="l" r="r" t="t"/>
              <a:pathLst>
                <a:path extrusionOk="0" h="552450" w="495300">
                  <a:moveTo>
                    <a:pt x="501228" y="59178"/>
                  </a:moveTo>
                  <a:cubicBezTo>
                    <a:pt x="502561" y="76228"/>
                    <a:pt x="494084" y="89658"/>
                    <a:pt x="483035" y="102326"/>
                  </a:cubicBezTo>
                  <a:cubicBezTo>
                    <a:pt x="412360" y="182812"/>
                    <a:pt x="341779" y="263394"/>
                    <a:pt x="271199" y="343880"/>
                  </a:cubicBezTo>
                  <a:cubicBezTo>
                    <a:pt x="214906" y="408079"/>
                    <a:pt x="158899" y="472563"/>
                    <a:pt x="102321" y="536476"/>
                  </a:cubicBezTo>
                  <a:cubicBezTo>
                    <a:pt x="81175" y="560383"/>
                    <a:pt x="52696" y="564574"/>
                    <a:pt x="27645" y="549049"/>
                  </a:cubicBezTo>
                  <a:cubicBezTo>
                    <a:pt x="-2264" y="530570"/>
                    <a:pt x="-9407" y="492280"/>
                    <a:pt x="13643" y="464276"/>
                  </a:cubicBezTo>
                  <a:cubicBezTo>
                    <a:pt x="41837" y="429986"/>
                    <a:pt x="71460" y="396839"/>
                    <a:pt x="100702" y="363406"/>
                  </a:cubicBezTo>
                  <a:cubicBezTo>
                    <a:pt x="169282" y="285016"/>
                    <a:pt x="238052" y="206815"/>
                    <a:pt x="306823" y="128520"/>
                  </a:cubicBezTo>
                  <a:cubicBezTo>
                    <a:pt x="338350" y="92515"/>
                    <a:pt x="369402" y="56035"/>
                    <a:pt x="401596" y="20602"/>
                  </a:cubicBezTo>
                  <a:cubicBezTo>
                    <a:pt x="426933" y="-7402"/>
                    <a:pt x="465890" y="-6545"/>
                    <a:pt x="490179" y="21268"/>
                  </a:cubicBezTo>
                  <a:cubicBezTo>
                    <a:pt x="499323" y="31936"/>
                    <a:pt x="502180" y="44700"/>
                    <a:pt x="501228" y="5917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4" name="Google Shape;684;p32"/>
          <p:cNvGrpSpPr/>
          <p:nvPr/>
        </p:nvGrpSpPr>
        <p:grpSpPr>
          <a:xfrm>
            <a:off x="6215520" y="2758591"/>
            <a:ext cx="171455" cy="171455"/>
            <a:chOff x="-3451776" y="670141"/>
            <a:chExt cx="1323975" cy="1323975"/>
          </a:xfrm>
        </p:grpSpPr>
        <p:sp>
          <p:nvSpPr>
            <p:cNvPr id="685" name="Google Shape;685;p32"/>
            <p:cNvSpPr/>
            <p:nvPr/>
          </p:nvSpPr>
          <p:spPr>
            <a:xfrm>
              <a:off x="-3451776" y="670141"/>
              <a:ext cx="1323975" cy="1323975"/>
            </a:xfrm>
            <a:custGeom>
              <a:rect b="b" l="l" r="r" t="t"/>
              <a:pathLst>
                <a:path extrusionOk="0" h="1323975" w="1323975">
                  <a:moveTo>
                    <a:pt x="417" y="665036"/>
                  </a:moveTo>
                  <a:cubicBezTo>
                    <a:pt x="417" y="553880"/>
                    <a:pt x="1845" y="442723"/>
                    <a:pt x="36" y="331661"/>
                  </a:cubicBezTo>
                  <a:cubicBezTo>
                    <a:pt x="-2250" y="181452"/>
                    <a:pt x="106049" y="40768"/>
                    <a:pt x="262068" y="6287"/>
                  </a:cubicBezTo>
                  <a:cubicBezTo>
                    <a:pt x="281404" y="2001"/>
                    <a:pt x="301026" y="96"/>
                    <a:pt x="320838" y="96"/>
                  </a:cubicBezTo>
                  <a:cubicBezTo>
                    <a:pt x="550485" y="191"/>
                    <a:pt x="780133" y="-285"/>
                    <a:pt x="1009781" y="287"/>
                  </a:cubicBezTo>
                  <a:cubicBezTo>
                    <a:pt x="1138464" y="572"/>
                    <a:pt x="1262765" y="89536"/>
                    <a:pt x="1308104" y="210027"/>
                  </a:cubicBezTo>
                  <a:cubicBezTo>
                    <a:pt x="1323439" y="250985"/>
                    <a:pt x="1330488" y="292514"/>
                    <a:pt x="1330488" y="335948"/>
                  </a:cubicBezTo>
                  <a:cubicBezTo>
                    <a:pt x="1330107" y="555213"/>
                    <a:pt x="1330011" y="774479"/>
                    <a:pt x="1330392" y="993839"/>
                  </a:cubicBezTo>
                  <a:cubicBezTo>
                    <a:pt x="1330583" y="1114616"/>
                    <a:pt x="1279243" y="1208152"/>
                    <a:pt x="1181040" y="1275779"/>
                  </a:cubicBezTo>
                  <a:cubicBezTo>
                    <a:pt x="1130558" y="1310546"/>
                    <a:pt x="1073598" y="1329786"/>
                    <a:pt x="1011305" y="1329881"/>
                  </a:cubicBezTo>
                  <a:cubicBezTo>
                    <a:pt x="780705" y="1329977"/>
                    <a:pt x="550009" y="1331977"/>
                    <a:pt x="319409" y="1329119"/>
                  </a:cubicBezTo>
                  <a:cubicBezTo>
                    <a:pt x="198537" y="1327595"/>
                    <a:pt x="107573" y="1267683"/>
                    <a:pt x="44994" y="1165004"/>
                  </a:cubicBezTo>
                  <a:cubicBezTo>
                    <a:pt x="12228" y="1111283"/>
                    <a:pt x="-726" y="1052609"/>
                    <a:pt x="36" y="989648"/>
                  </a:cubicBezTo>
                  <a:cubicBezTo>
                    <a:pt x="1369" y="881349"/>
                    <a:pt x="417" y="773240"/>
                    <a:pt x="417" y="665036"/>
                  </a:cubicBezTo>
                  <a:close/>
                  <a:moveTo>
                    <a:pt x="114717" y="666656"/>
                  </a:moveTo>
                  <a:cubicBezTo>
                    <a:pt x="114812" y="666656"/>
                    <a:pt x="114812" y="666656"/>
                    <a:pt x="114907" y="666656"/>
                  </a:cubicBezTo>
                  <a:cubicBezTo>
                    <a:pt x="114907" y="778765"/>
                    <a:pt x="114526" y="890874"/>
                    <a:pt x="115002" y="1002983"/>
                  </a:cubicBezTo>
                  <a:cubicBezTo>
                    <a:pt x="115479" y="1116236"/>
                    <a:pt x="212634" y="1214819"/>
                    <a:pt x="326076" y="1215296"/>
                  </a:cubicBezTo>
                  <a:cubicBezTo>
                    <a:pt x="551343" y="1216153"/>
                    <a:pt x="776514" y="1215677"/>
                    <a:pt x="1001780" y="1215581"/>
                  </a:cubicBezTo>
                  <a:cubicBezTo>
                    <a:pt x="1028164" y="1215581"/>
                    <a:pt x="1054358" y="1210247"/>
                    <a:pt x="1078266" y="1199960"/>
                  </a:cubicBezTo>
                  <a:cubicBezTo>
                    <a:pt x="1169039" y="1161003"/>
                    <a:pt x="1214949" y="1090042"/>
                    <a:pt x="1215616" y="992411"/>
                  </a:cubicBezTo>
                  <a:cubicBezTo>
                    <a:pt x="1216950" y="790385"/>
                    <a:pt x="1216188" y="588360"/>
                    <a:pt x="1215902" y="386335"/>
                  </a:cubicBezTo>
                  <a:cubicBezTo>
                    <a:pt x="1215902" y="357284"/>
                    <a:pt x="1217235" y="328137"/>
                    <a:pt x="1213235" y="299086"/>
                  </a:cubicBezTo>
                  <a:cubicBezTo>
                    <a:pt x="1199614" y="198692"/>
                    <a:pt x="1107317" y="115158"/>
                    <a:pt x="1006161" y="114872"/>
                  </a:cubicBezTo>
                  <a:cubicBezTo>
                    <a:pt x="780419" y="114206"/>
                    <a:pt x="554676" y="114396"/>
                    <a:pt x="328934" y="114682"/>
                  </a:cubicBezTo>
                  <a:cubicBezTo>
                    <a:pt x="302645" y="114682"/>
                    <a:pt x="276451" y="119730"/>
                    <a:pt x="252353" y="130112"/>
                  </a:cubicBezTo>
                  <a:cubicBezTo>
                    <a:pt x="161199" y="169546"/>
                    <a:pt x="116050" y="240793"/>
                    <a:pt x="115002" y="339091"/>
                  </a:cubicBezTo>
                  <a:cubicBezTo>
                    <a:pt x="113764" y="448247"/>
                    <a:pt x="114717" y="557499"/>
                    <a:pt x="114717" y="66665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-3037711" y="1056067"/>
              <a:ext cx="495300" cy="552450"/>
            </a:xfrm>
            <a:custGeom>
              <a:rect b="b" l="l" r="r" t="t"/>
              <a:pathLst>
                <a:path extrusionOk="0" h="552450" w="495300">
                  <a:moveTo>
                    <a:pt x="501228" y="59178"/>
                  </a:moveTo>
                  <a:cubicBezTo>
                    <a:pt x="502561" y="76228"/>
                    <a:pt x="494084" y="89658"/>
                    <a:pt x="483035" y="102326"/>
                  </a:cubicBezTo>
                  <a:cubicBezTo>
                    <a:pt x="412360" y="182812"/>
                    <a:pt x="341779" y="263394"/>
                    <a:pt x="271199" y="343880"/>
                  </a:cubicBezTo>
                  <a:cubicBezTo>
                    <a:pt x="214906" y="408079"/>
                    <a:pt x="158899" y="472563"/>
                    <a:pt x="102321" y="536476"/>
                  </a:cubicBezTo>
                  <a:cubicBezTo>
                    <a:pt x="81175" y="560383"/>
                    <a:pt x="52696" y="564574"/>
                    <a:pt x="27645" y="549049"/>
                  </a:cubicBezTo>
                  <a:cubicBezTo>
                    <a:pt x="-2264" y="530570"/>
                    <a:pt x="-9407" y="492280"/>
                    <a:pt x="13643" y="464276"/>
                  </a:cubicBezTo>
                  <a:cubicBezTo>
                    <a:pt x="41837" y="429986"/>
                    <a:pt x="71460" y="396839"/>
                    <a:pt x="100702" y="363406"/>
                  </a:cubicBezTo>
                  <a:cubicBezTo>
                    <a:pt x="169282" y="285016"/>
                    <a:pt x="238052" y="206815"/>
                    <a:pt x="306823" y="128520"/>
                  </a:cubicBezTo>
                  <a:cubicBezTo>
                    <a:pt x="338350" y="92515"/>
                    <a:pt x="369402" y="56035"/>
                    <a:pt x="401596" y="20602"/>
                  </a:cubicBezTo>
                  <a:cubicBezTo>
                    <a:pt x="426933" y="-7402"/>
                    <a:pt x="465890" y="-6545"/>
                    <a:pt x="490179" y="21268"/>
                  </a:cubicBezTo>
                  <a:cubicBezTo>
                    <a:pt x="499323" y="31936"/>
                    <a:pt x="502180" y="44700"/>
                    <a:pt x="501228" y="5917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87" name="Google Shape;687;p32"/>
          <p:cNvSpPr/>
          <p:nvPr/>
        </p:nvSpPr>
        <p:spPr>
          <a:xfrm>
            <a:off x="2578648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32"/>
          <p:cNvSpPr/>
          <p:nvPr/>
        </p:nvSpPr>
        <p:spPr>
          <a:xfrm>
            <a:off x="3482689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32"/>
          <p:cNvSpPr/>
          <p:nvPr/>
        </p:nvSpPr>
        <p:spPr>
          <a:xfrm>
            <a:off x="4386730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0" name="Google Shape;690;p32"/>
          <p:cNvSpPr/>
          <p:nvPr/>
        </p:nvSpPr>
        <p:spPr>
          <a:xfrm>
            <a:off x="5290769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6194810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p32"/>
          <p:cNvSpPr/>
          <p:nvPr/>
        </p:nvSpPr>
        <p:spPr>
          <a:xfrm>
            <a:off x="7098849" y="1931144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3" name="Google Shape;693;p32"/>
          <p:cNvSpPr/>
          <p:nvPr/>
        </p:nvSpPr>
        <p:spPr>
          <a:xfrm>
            <a:off x="1674608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4" name="Google Shape;694;p32"/>
          <p:cNvSpPr/>
          <p:nvPr/>
        </p:nvSpPr>
        <p:spPr>
          <a:xfrm>
            <a:off x="2578648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5" name="Google Shape;695;p32"/>
          <p:cNvSpPr/>
          <p:nvPr/>
        </p:nvSpPr>
        <p:spPr>
          <a:xfrm>
            <a:off x="6194810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6" name="Google Shape;696;p32"/>
          <p:cNvSpPr/>
          <p:nvPr/>
        </p:nvSpPr>
        <p:spPr>
          <a:xfrm>
            <a:off x="3482689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7" name="Google Shape;697;p32"/>
          <p:cNvSpPr/>
          <p:nvPr/>
        </p:nvSpPr>
        <p:spPr>
          <a:xfrm>
            <a:off x="4386730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8" name="Google Shape;698;p32"/>
          <p:cNvSpPr/>
          <p:nvPr/>
        </p:nvSpPr>
        <p:spPr>
          <a:xfrm>
            <a:off x="1674608" y="4068635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p32"/>
          <p:cNvSpPr/>
          <p:nvPr/>
        </p:nvSpPr>
        <p:spPr>
          <a:xfrm>
            <a:off x="2578648" y="4068635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5290769" y="4068635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1" name="Google Shape;701;p32"/>
          <p:cNvSpPr/>
          <p:nvPr/>
        </p:nvSpPr>
        <p:spPr>
          <a:xfrm>
            <a:off x="3482689" y="4068635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2" name="Google Shape;702;p32"/>
          <p:cNvSpPr/>
          <p:nvPr/>
        </p:nvSpPr>
        <p:spPr>
          <a:xfrm>
            <a:off x="4386730" y="4068635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3" name="Google Shape;703;p32"/>
          <p:cNvSpPr/>
          <p:nvPr/>
        </p:nvSpPr>
        <p:spPr>
          <a:xfrm>
            <a:off x="1674608" y="2771708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4" name="Google Shape;704;p32"/>
          <p:cNvSpPr/>
          <p:nvPr/>
        </p:nvSpPr>
        <p:spPr>
          <a:xfrm>
            <a:off x="2578648" y="2771708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5" name="Google Shape;705;p32"/>
          <p:cNvSpPr/>
          <p:nvPr/>
        </p:nvSpPr>
        <p:spPr>
          <a:xfrm>
            <a:off x="1674608" y="2339399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4386730" y="2339399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5290769" y="2339399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6194810" y="2339399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32"/>
          <p:cNvSpPr/>
          <p:nvPr/>
        </p:nvSpPr>
        <p:spPr>
          <a:xfrm>
            <a:off x="1674608" y="3636326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0" name="Google Shape;710;p32"/>
          <p:cNvSpPr/>
          <p:nvPr/>
        </p:nvSpPr>
        <p:spPr>
          <a:xfrm>
            <a:off x="2578648" y="3636326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1" name="Google Shape;711;p32"/>
          <p:cNvSpPr/>
          <p:nvPr/>
        </p:nvSpPr>
        <p:spPr>
          <a:xfrm>
            <a:off x="4386730" y="3636326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2" name="Google Shape;712;p32"/>
          <p:cNvSpPr/>
          <p:nvPr/>
        </p:nvSpPr>
        <p:spPr>
          <a:xfrm>
            <a:off x="3482689" y="3636326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32"/>
          <p:cNvSpPr/>
          <p:nvPr/>
        </p:nvSpPr>
        <p:spPr>
          <a:xfrm>
            <a:off x="6194810" y="3636326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32"/>
          <p:cNvSpPr/>
          <p:nvPr/>
        </p:nvSpPr>
        <p:spPr>
          <a:xfrm>
            <a:off x="1674608" y="3204017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5" name="Google Shape;715;p32"/>
          <p:cNvSpPr/>
          <p:nvPr/>
        </p:nvSpPr>
        <p:spPr>
          <a:xfrm>
            <a:off x="2578648" y="3204017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32"/>
          <p:cNvSpPr/>
          <p:nvPr/>
        </p:nvSpPr>
        <p:spPr>
          <a:xfrm>
            <a:off x="3482689" y="3204017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32"/>
          <p:cNvSpPr/>
          <p:nvPr/>
        </p:nvSpPr>
        <p:spPr>
          <a:xfrm>
            <a:off x="6194810" y="3204017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8" name="Google Shape;718;p32"/>
          <p:cNvSpPr/>
          <p:nvPr/>
        </p:nvSpPr>
        <p:spPr>
          <a:xfrm>
            <a:off x="5290769" y="3204017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9" name="Google Shape;719;p32"/>
          <p:cNvSpPr/>
          <p:nvPr/>
        </p:nvSpPr>
        <p:spPr>
          <a:xfrm>
            <a:off x="5295576" y="4476892"/>
            <a:ext cx="195286" cy="112395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1410496" y="1863538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1" name="Google Shape;721;p32"/>
          <p:cNvSpPr/>
          <p:nvPr/>
        </p:nvSpPr>
        <p:spPr>
          <a:xfrm>
            <a:off x="2310078" y="2297190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32"/>
          <p:cNvSpPr/>
          <p:nvPr/>
        </p:nvSpPr>
        <p:spPr>
          <a:xfrm>
            <a:off x="3214119" y="2726297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4118160" y="3151405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32"/>
          <p:cNvSpPr/>
          <p:nvPr/>
        </p:nvSpPr>
        <p:spPr>
          <a:xfrm>
            <a:off x="5022200" y="3573892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32"/>
          <p:cNvSpPr/>
          <p:nvPr/>
        </p:nvSpPr>
        <p:spPr>
          <a:xfrm>
            <a:off x="5926240" y="3998809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p32"/>
          <p:cNvSpPr/>
          <p:nvPr/>
        </p:nvSpPr>
        <p:spPr>
          <a:xfrm>
            <a:off x="6830280" y="4421345"/>
            <a:ext cx="733500" cy="2253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5616750" y="987694"/>
            <a:ext cx="602550" cy="161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POSITIVE</a:t>
            </a:r>
            <a:endParaRPr sz="1100"/>
          </a:p>
        </p:txBody>
      </p:sp>
      <p:sp>
        <p:nvSpPr>
          <p:cNvPr id="728" name="Google Shape;728;p32"/>
          <p:cNvSpPr/>
          <p:nvPr/>
        </p:nvSpPr>
        <p:spPr>
          <a:xfrm>
            <a:off x="5432659" y="989270"/>
            <a:ext cx="235833" cy="135731"/>
          </a:xfrm>
          <a:custGeom>
            <a:rect b="b" l="l" r="r" t="t"/>
            <a:pathLst>
              <a:path extrusionOk="0" h="762000" w="1323975">
                <a:moveTo>
                  <a:pt x="1004792" y="80010"/>
                </a:moveTo>
                <a:lnTo>
                  <a:pt x="925068" y="0"/>
                </a:lnTo>
                <a:lnTo>
                  <a:pt x="565404" y="359664"/>
                </a:lnTo>
                <a:lnTo>
                  <a:pt x="645128" y="439674"/>
                </a:lnTo>
                <a:lnTo>
                  <a:pt x="1004792" y="80010"/>
                </a:lnTo>
                <a:close/>
                <a:moveTo>
                  <a:pt x="1244822" y="0"/>
                </a:moveTo>
                <a:lnTo>
                  <a:pt x="645128" y="605219"/>
                </a:lnTo>
                <a:lnTo>
                  <a:pt x="405384" y="365474"/>
                </a:lnTo>
                <a:lnTo>
                  <a:pt x="325374" y="445199"/>
                </a:lnTo>
                <a:lnTo>
                  <a:pt x="645128" y="765048"/>
                </a:lnTo>
                <a:lnTo>
                  <a:pt x="1330452" y="80010"/>
                </a:lnTo>
                <a:lnTo>
                  <a:pt x="1244822" y="0"/>
                </a:lnTo>
                <a:close/>
                <a:moveTo>
                  <a:pt x="0" y="445199"/>
                </a:moveTo>
                <a:lnTo>
                  <a:pt x="319754" y="765048"/>
                </a:lnTo>
                <a:lnTo>
                  <a:pt x="399859" y="685324"/>
                </a:lnTo>
                <a:lnTo>
                  <a:pt x="80010" y="365474"/>
                </a:lnTo>
                <a:lnTo>
                  <a:pt x="0" y="4451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6619405" y="992381"/>
            <a:ext cx="653400" cy="161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NEUTRAL</a:t>
            </a:r>
            <a:endParaRPr sz="1100"/>
          </a:p>
        </p:txBody>
      </p:sp>
      <p:grpSp>
        <p:nvGrpSpPr>
          <p:cNvPr id="730" name="Google Shape;730;p32"/>
          <p:cNvGrpSpPr/>
          <p:nvPr/>
        </p:nvGrpSpPr>
        <p:grpSpPr>
          <a:xfrm>
            <a:off x="6447350" y="985662"/>
            <a:ext cx="171488" cy="171488"/>
            <a:chOff x="-3451776" y="670141"/>
            <a:chExt cx="1323975" cy="1323975"/>
          </a:xfrm>
        </p:grpSpPr>
        <p:sp>
          <p:nvSpPr>
            <p:cNvPr id="731" name="Google Shape;731;p32"/>
            <p:cNvSpPr/>
            <p:nvPr/>
          </p:nvSpPr>
          <p:spPr>
            <a:xfrm>
              <a:off x="-3451776" y="670141"/>
              <a:ext cx="1323975" cy="1323975"/>
            </a:xfrm>
            <a:custGeom>
              <a:rect b="b" l="l" r="r" t="t"/>
              <a:pathLst>
                <a:path extrusionOk="0" h="1323975" w="1323975">
                  <a:moveTo>
                    <a:pt x="417" y="665036"/>
                  </a:moveTo>
                  <a:cubicBezTo>
                    <a:pt x="417" y="553880"/>
                    <a:pt x="1845" y="442723"/>
                    <a:pt x="36" y="331661"/>
                  </a:cubicBezTo>
                  <a:cubicBezTo>
                    <a:pt x="-2250" y="181452"/>
                    <a:pt x="106049" y="40768"/>
                    <a:pt x="262068" y="6287"/>
                  </a:cubicBezTo>
                  <a:cubicBezTo>
                    <a:pt x="281404" y="2001"/>
                    <a:pt x="301026" y="96"/>
                    <a:pt x="320838" y="96"/>
                  </a:cubicBezTo>
                  <a:cubicBezTo>
                    <a:pt x="550485" y="191"/>
                    <a:pt x="780133" y="-285"/>
                    <a:pt x="1009781" y="287"/>
                  </a:cubicBezTo>
                  <a:cubicBezTo>
                    <a:pt x="1138464" y="572"/>
                    <a:pt x="1262765" y="89536"/>
                    <a:pt x="1308104" y="210027"/>
                  </a:cubicBezTo>
                  <a:cubicBezTo>
                    <a:pt x="1323439" y="250985"/>
                    <a:pt x="1330488" y="292514"/>
                    <a:pt x="1330488" y="335948"/>
                  </a:cubicBezTo>
                  <a:cubicBezTo>
                    <a:pt x="1330107" y="555213"/>
                    <a:pt x="1330011" y="774479"/>
                    <a:pt x="1330392" y="993839"/>
                  </a:cubicBezTo>
                  <a:cubicBezTo>
                    <a:pt x="1330583" y="1114616"/>
                    <a:pt x="1279243" y="1208152"/>
                    <a:pt x="1181040" y="1275779"/>
                  </a:cubicBezTo>
                  <a:cubicBezTo>
                    <a:pt x="1130558" y="1310546"/>
                    <a:pt x="1073598" y="1329786"/>
                    <a:pt x="1011305" y="1329881"/>
                  </a:cubicBezTo>
                  <a:cubicBezTo>
                    <a:pt x="780705" y="1329977"/>
                    <a:pt x="550009" y="1331977"/>
                    <a:pt x="319409" y="1329119"/>
                  </a:cubicBezTo>
                  <a:cubicBezTo>
                    <a:pt x="198537" y="1327595"/>
                    <a:pt x="107573" y="1267683"/>
                    <a:pt x="44994" y="1165004"/>
                  </a:cubicBezTo>
                  <a:cubicBezTo>
                    <a:pt x="12228" y="1111283"/>
                    <a:pt x="-726" y="1052609"/>
                    <a:pt x="36" y="989648"/>
                  </a:cubicBezTo>
                  <a:cubicBezTo>
                    <a:pt x="1369" y="881349"/>
                    <a:pt x="417" y="773240"/>
                    <a:pt x="417" y="665036"/>
                  </a:cubicBezTo>
                  <a:close/>
                  <a:moveTo>
                    <a:pt x="114717" y="666656"/>
                  </a:moveTo>
                  <a:cubicBezTo>
                    <a:pt x="114812" y="666656"/>
                    <a:pt x="114812" y="666656"/>
                    <a:pt x="114907" y="666656"/>
                  </a:cubicBezTo>
                  <a:cubicBezTo>
                    <a:pt x="114907" y="778765"/>
                    <a:pt x="114526" y="890874"/>
                    <a:pt x="115002" y="1002983"/>
                  </a:cubicBezTo>
                  <a:cubicBezTo>
                    <a:pt x="115479" y="1116236"/>
                    <a:pt x="212634" y="1214819"/>
                    <a:pt x="326076" y="1215296"/>
                  </a:cubicBezTo>
                  <a:cubicBezTo>
                    <a:pt x="551343" y="1216153"/>
                    <a:pt x="776514" y="1215677"/>
                    <a:pt x="1001780" y="1215581"/>
                  </a:cubicBezTo>
                  <a:cubicBezTo>
                    <a:pt x="1028164" y="1215581"/>
                    <a:pt x="1054358" y="1210247"/>
                    <a:pt x="1078266" y="1199960"/>
                  </a:cubicBezTo>
                  <a:cubicBezTo>
                    <a:pt x="1169039" y="1161003"/>
                    <a:pt x="1214949" y="1090042"/>
                    <a:pt x="1215616" y="992411"/>
                  </a:cubicBezTo>
                  <a:cubicBezTo>
                    <a:pt x="1216950" y="790385"/>
                    <a:pt x="1216188" y="588360"/>
                    <a:pt x="1215902" y="386335"/>
                  </a:cubicBezTo>
                  <a:cubicBezTo>
                    <a:pt x="1215902" y="357284"/>
                    <a:pt x="1217235" y="328137"/>
                    <a:pt x="1213235" y="299086"/>
                  </a:cubicBezTo>
                  <a:cubicBezTo>
                    <a:pt x="1199614" y="198692"/>
                    <a:pt x="1107317" y="115158"/>
                    <a:pt x="1006161" y="114872"/>
                  </a:cubicBezTo>
                  <a:cubicBezTo>
                    <a:pt x="780419" y="114206"/>
                    <a:pt x="554676" y="114396"/>
                    <a:pt x="328934" y="114682"/>
                  </a:cubicBezTo>
                  <a:cubicBezTo>
                    <a:pt x="302645" y="114682"/>
                    <a:pt x="276451" y="119730"/>
                    <a:pt x="252353" y="130112"/>
                  </a:cubicBezTo>
                  <a:cubicBezTo>
                    <a:pt x="161199" y="169546"/>
                    <a:pt x="116050" y="240793"/>
                    <a:pt x="115002" y="339091"/>
                  </a:cubicBezTo>
                  <a:cubicBezTo>
                    <a:pt x="113764" y="448247"/>
                    <a:pt x="114717" y="557499"/>
                    <a:pt x="114717" y="66665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-3037711" y="1056067"/>
              <a:ext cx="495300" cy="552450"/>
            </a:xfrm>
            <a:custGeom>
              <a:rect b="b" l="l" r="r" t="t"/>
              <a:pathLst>
                <a:path extrusionOk="0" h="552450" w="495300">
                  <a:moveTo>
                    <a:pt x="501228" y="59178"/>
                  </a:moveTo>
                  <a:cubicBezTo>
                    <a:pt x="502561" y="76228"/>
                    <a:pt x="494084" y="89658"/>
                    <a:pt x="483035" y="102326"/>
                  </a:cubicBezTo>
                  <a:cubicBezTo>
                    <a:pt x="412360" y="182812"/>
                    <a:pt x="341779" y="263394"/>
                    <a:pt x="271199" y="343880"/>
                  </a:cubicBezTo>
                  <a:cubicBezTo>
                    <a:pt x="214906" y="408079"/>
                    <a:pt x="158899" y="472563"/>
                    <a:pt x="102321" y="536476"/>
                  </a:cubicBezTo>
                  <a:cubicBezTo>
                    <a:pt x="81175" y="560383"/>
                    <a:pt x="52696" y="564574"/>
                    <a:pt x="27645" y="549049"/>
                  </a:cubicBezTo>
                  <a:cubicBezTo>
                    <a:pt x="-2264" y="530570"/>
                    <a:pt x="-9407" y="492280"/>
                    <a:pt x="13643" y="464276"/>
                  </a:cubicBezTo>
                  <a:cubicBezTo>
                    <a:pt x="41837" y="429986"/>
                    <a:pt x="71460" y="396839"/>
                    <a:pt x="100702" y="363406"/>
                  </a:cubicBezTo>
                  <a:cubicBezTo>
                    <a:pt x="169282" y="285016"/>
                    <a:pt x="238052" y="206815"/>
                    <a:pt x="306823" y="128520"/>
                  </a:cubicBezTo>
                  <a:cubicBezTo>
                    <a:pt x="338350" y="92515"/>
                    <a:pt x="369402" y="56035"/>
                    <a:pt x="401596" y="20602"/>
                  </a:cubicBezTo>
                  <a:cubicBezTo>
                    <a:pt x="426933" y="-7402"/>
                    <a:pt x="465890" y="-6545"/>
                    <a:pt x="490179" y="21268"/>
                  </a:cubicBezTo>
                  <a:cubicBezTo>
                    <a:pt x="499323" y="31936"/>
                    <a:pt x="502180" y="44700"/>
                    <a:pt x="501228" y="5917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3" name="Google Shape;733;p32"/>
          <p:cNvSpPr txBox="1"/>
          <p:nvPr/>
        </p:nvSpPr>
        <p:spPr>
          <a:xfrm>
            <a:off x="7525294" y="986363"/>
            <a:ext cx="602550" cy="161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NEGATIVE</a:t>
            </a:r>
            <a:endParaRPr sz="1100"/>
          </a:p>
        </p:txBody>
      </p:sp>
      <p:sp>
        <p:nvSpPr>
          <p:cNvPr id="734" name="Google Shape;734;p32"/>
          <p:cNvSpPr/>
          <p:nvPr/>
        </p:nvSpPr>
        <p:spPr>
          <a:xfrm>
            <a:off x="7410114" y="992381"/>
            <a:ext cx="148590" cy="148590"/>
          </a:xfrm>
          <a:custGeom>
            <a:rect b="b" l="l" r="r" t="t"/>
            <a:pathLst>
              <a:path extrusionOk="0" h="1219200" w="1219200">
                <a:moveTo>
                  <a:pt x="614172" y="717804"/>
                </a:moveTo>
                <a:lnTo>
                  <a:pt x="103537" y="1228439"/>
                </a:lnTo>
                <a:lnTo>
                  <a:pt x="0" y="1124807"/>
                </a:lnTo>
                <a:lnTo>
                  <a:pt x="510635" y="614267"/>
                </a:lnTo>
                <a:lnTo>
                  <a:pt x="0" y="103632"/>
                </a:lnTo>
                <a:lnTo>
                  <a:pt x="103537" y="0"/>
                </a:lnTo>
                <a:lnTo>
                  <a:pt x="614172" y="510635"/>
                </a:lnTo>
                <a:lnTo>
                  <a:pt x="1124807" y="0"/>
                </a:lnTo>
                <a:lnTo>
                  <a:pt x="1228344" y="103632"/>
                </a:lnTo>
                <a:lnTo>
                  <a:pt x="717804" y="614267"/>
                </a:lnTo>
                <a:lnTo>
                  <a:pt x="1228344" y="1124807"/>
                </a:lnTo>
                <a:lnTo>
                  <a:pt x="1124807" y="12284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32"/>
          <p:cNvSpPr txBox="1"/>
          <p:nvPr>
            <p:ph type="title"/>
          </p:nvPr>
        </p:nvSpPr>
        <p:spPr>
          <a:xfrm>
            <a:off x="413650" y="833575"/>
            <a:ext cx="3480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McKinsey 7S Matrix</a:t>
            </a:r>
            <a:endParaRPr/>
          </a:p>
        </p:txBody>
      </p:sp>
      <p:sp>
        <p:nvSpPr>
          <p:cNvPr id="736" name="Google Shape;736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3"/>
          <p:cNvSpPr/>
          <p:nvPr/>
        </p:nvSpPr>
        <p:spPr>
          <a:xfrm>
            <a:off x="2034998" y="661913"/>
            <a:ext cx="960300" cy="4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/>
          </a:p>
        </p:txBody>
      </p:sp>
      <p:sp>
        <p:nvSpPr>
          <p:cNvPr id="742" name="Google Shape;742;p33"/>
          <p:cNvSpPr/>
          <p:nvPr/>
        </p:nvSpPr>
        <p:spPr>
          <a:xfrm>
            <a:off x="3063434" y="661913"/>
            <a:ext cx="960300" cy="4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 sz="1100"/>
          </a:p>
        </p:txBody>
      </p:sp>
      <p:sp>
        <p:nvSpPr>
          <p:cNvPr id="743" name="Google Shape;743;p33"/>
          <p:cNvSpPr/>
          <p:nvPr/>
        </p:nvSpPr>
        <p:spPr>
          <a:xfrm>
            <a:off x="4091871" y="661913"/>
            <a:ext cx="960300" cy="499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4" name="Google Shape;744;p33"/>
          <p:cNvSpPr/>
          <p:nvPr/>
        </p:nvSpPr>
        <p:spPr>
          <a:xfrm>
            <a:off x="5120307" y="661913"/>
            <a:ext cx="960300" cy="49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5" name="Google Shape;745;p33"/>
          <p:cNvSpPr/>
          <p:nvPr/>
        </p:nvSpPr>
        <p:spPr>
          <a:xfrm>
            <a:off x="6148744" y="661913"/>
            <a:ext cx="960300" cy="49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6" name="Google Shape;746;p33"/>
          <p:cNvSpPr/>
          <p:nvPr/>
        </p:nvSpPr>
        <p:spPr>
          <a:xfrm>
            <a:off x="7177179" y="661913"/>
            <a:ext cx="960300" cy="499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/>
          </a:p>
        </p:txBody>
      </p:sp>
      <p:sp>
        <p:nvSpPr>
          <p:cNvPr id="747" name="Google Shape;747;p33"/>
          <p:cNvSpPr/>
          <p:nvPr/>
        </p:nvSpPr>
        <p:spPr>
          <a:xfrm>
            <a:off x="1006562" y="1215303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/>
          </a:p>
        </p:txBody>
      </p:sp>
      <p:sp>
        <p:nvSpPr>
          <p:cNvPr id="748" name="Google Shape;748;p33"/>
          <p:cNvSpPr/>
          <p:nvPr/>
        </p:nvSpPr>
        <p:spPr>
          <a:xfrm>
            <a:off x="1006562" y="1768693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/>
          </a:p>
        </p:txBody>
      </p:sp>
      <p:sp>
        <p:nvSpPr>
          <p:cNvPr id="749" name="Google Shape;749;p33"/>
          <p:cNvSpPr/>
          <p:nvPr/>
        </p:nvSpPr>
        <p:spPr>
          <a:xfrm>
            <a:off x="1006562" y="2322082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/>
          </a:p>
        </p:txBody>
      </p:sp>
      <p:sp>
        <p:nvSpPr>
          <p:cNvPr id="750" name="Google Shape;750;p33"/>
          <p:cNvSpPr/>
          <p:nvPr/>
        </p:nvSpPr>
        <p:spPr>
          <a:xfrm>
            <a:off x="1006562" y="2875473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/>
          </a:p>
        </p:txBody>
      </p:sp>
      <p:sp>
        <p:nvSpPr>
          <p:cNvPr id="751" name="Google Shape;751;p33"/>
          <p:cNvSpPr/>
          <p:nvPr/>
        </p:nvSpPr>
        <p:spPr>
          <a:xfrm>
            <a:off x="1006562" y="3428863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/>
          </a:p>
        </p:txBody>
      </p:sp>
      <p:sp>
        <p:nvSpPr>
          <p:cNvPr id="752" name="Google Shape;752;p33"/>
          <p:cNvSpPr/>
          <p:nvPr/>
        </p:nvSpPr>
        <p:spPr>
          <a:xfrm>
            <a:off x="1006562" y="3982252"/>
            <a:ext cx="960300" cy="499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 sz="1100"/>
          </a:p>
        </p:txBody>
      </p:sp>
      <p:sp>
        <p:nvSpPr>
          <p:cNvPr id="753" name="Google Shape;753;p33"/>
          <p:cNvSpPr/>
          <p:nvPr/>
        </p:nvSpPr>
        <p:spPr>
          <a:xfrm>
            <a:off x="2034998" y="1215303"/>
            <a:ext cx="6105023" cy="3267665"/>
          </a:xfrm>
          <a:custGeom>
            <a:rect b="b" l="l" r="r" t="t"/>
            <a:pathLst>
              <a:path extrusionOk="0" h="3702737" w="6917873">
                <a:moveTo>
                  <a:pt x="0" y="0"/>
                </a:moveTo>
                <a:lnTo>
                  <a:pt x="1165860" y="0"/>
                </a:lnTo>
                <a:lnTo>
                  <a:pt x="2254431" y="0"/>
                </a:lnTo>
                <a:lnTo>
                  <a:pt x="2331720" y="0"/>
                </a:lnTo>
                <a:lnTo>
                  <a:pt x="2699658" y="0"/>
                </a:lnTo>
                <a:lnTo>
                  <a:pt x="3420291" y="0"/>
                </a:lnTo>
                <a:lnTo>
                  <a:pt x="3497580" y="0"/>
                </a:lnTo>
                <a:lnTo>
                  <a:pt x="4586151" y="0"/>
                </a:lnTo>
                <a:lnTo>
                  <a:pt x="4663441" y="0"/>
                </a:lnTo>
                <a:lnTo>
                  <a:pt x="5752011" y="0"/>
                </a:lnTo>
                <a:lnTo>
                  <a:pt x="6917873" y="0"/>
                </a:lnTo>
                <a:lnTo>
                  <a:pt x="6917873" y="566057"/>
                </a:lnTo>
                <a:lnTo>
                  <a:pt x="5752013" y="566057"/>
                </a:lnTo>
                <a:lnTo>
                  <a:pt x="5752013" y="1193393"/>
                </a:lnTo>
                <a:lnTo>
                  <a:pt x="4586153" y="1193393"/>
                </a:lnTo>
                <a:lnTo>
                  <a:pt x="4586153" y="1820729"/>
                </a:lnTo>
                <a:lnTo>
                  <a:pt x="3420291" y="1820729"/>
                </a:lnTo>
                <a:lnTo>
                  <a:pt x="3420291" y="1882008"/>
                </a:lnTo>
                <a:lnTo>
                  <a:pt x="3420291" y="2448065"/>
                </a:lnTo>
                <a:lnTo>
                  <a:pt x="2331720" y="2448065"/>
                </a:lnTo>
                <a:lnTo>
                  <a:pt x="2254431" y="2448065"/>
                </a:lnTo>
                <a:lnTo>
                  <a:pt x="2254431" y="2509344"/>
                </a:lnTo>
                <a:lnTo>
                  <a:pt x="2254431" y="3075401"/>
                </a:lnTo>
                <a:lnTo>
                  <a:pt x="1165860" y="3075401"/>
                </a:lnTo>
                <a:lnTo>
                  <a:pt x="1088571" y="3075401"/>
                </a:lnTo>
                <a:lnTo>
                  <a:pt x="1088571" y="3702737"/>
                </a:lnTo>
                <a:lnTo>
                  <a:pt x="0" y="3702737"/>
                </a:lnTo>
                <a:lnTo>
                  <a:pt x="0" y="3075401"/>
                </a:lnTo>
                <a:lnTo>
                  <a:pt x="0" y="2663778"/>
                </a:lnTo>
                <a:lnTo>
                  <a:pt x="0" y="2448065"/>
                </a:lnTo>
                <a:lnTo>
                  <a:pt x="0" y="2267538"/>
                </a:lnTo>
                <a:lnTo>
                  <a:pt x="0" y="1882008"/>
                </a:lnTo>
                <a:lnTo>
                  <a:pt x="0" y="1820729"/>
                </a:lnTo>
                <a:lnTo>
                  <a:pt x="0" y="1254672"/>
                </a:lnTo>
                <a:lnTo>
                  <a:pt x="0" y="1193393"/>
                </a:lnTo>
                <a:lnTo>
                  <a:pt x="0" y="627336"/>
                </a:lnTo>
                <a:close/>
              </a:path>
            </a:pathLst>
          </a:custGeom>
          <a:solidFill>
            <a:schemeClr val="lt1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4" name="Google Shape;754;p33"/>
          <p:cNvGrpSpPr/>
          <p:nvPr/>
        </p:nvGrpSpPr>
        <p:grpSpPr>
          <a:xfrm>
            <a:off x="2035247" y="1215459"/>
            <a:ext cx="5074538" cy="2713157"/>
            <a:chOff x="3396343" y="2136822"/>
            <a:chExt cx="5752140" cy="3075444"/>
          </a:xfrm>
        </p:grpSpPr>
        <p:sp>
          <p:nvSpPr>
            <p:cNvPr id="755" name="Google Shape;755;p33"/>
            <p:cNvSpPr/>
            <p:nvPr/>
          </p:nvSpPr>
          <p:spPr>
            <a:xfrm>
              <a:off x="3396343" y="2136822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5728063" y="2136822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8059783" y="2136822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4562203" y="2764158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6893923" y="2764158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3396343" y="3391494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5728063" y="3391494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4562203" y="4018830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3396343" y="4646166"/>
              <a:ext cx="1088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Text Here</a:t>
              </a:r>
              <a:endParaRPr sz="1100"/>
            </a:p>
          </p:txBody>
        </p:sp>
      </p:grpSp>
      <p:cxnSp>
        <p:nvCxnSpPr>
          <p:cNvPr id="764" name="Google Shape;764;p33"/>
          <p:cNvCxnSpPr/>
          <p:nvPr/>
        </p:nvCxnSpPr>
        <p:spPr>
          <a:xfrm rot="10800000">
            <a:off x="3000611" y="1249126"/>
            <a:ext cx="0" cy="26589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33"/>
          <p:cNvCxnSpPr/>
          <p:nvPr/>
        </p:nvCxnSpPr>
        <p:spPr>
          <a:xfrm rot="10800000">
            <a:off x="4033777" y="1254092"/>
            <a:ext cx="0" cy="21261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33"/>
          <p:cNvCxnSpPr/>
          <p:nvPr/>
        </p:nvCxnSpPr>
        <p:spPr>
          <a:xfrm rot="10800000">
            <a:off x="5069070" y="1228897"/>
            <a:ext cx="0" cy="15771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33"/>
          <p:cNvCxnSpPr/>
          <p:nvPr/>
        </p:nvCxnSpPr>
        <p:spPr>
          <a:xfrm rot="10800000">
            <a:off x="6080565" y="1231388"/>
            <a:ext cx="0" cy="1028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33"/>
          <p:cNvCxnSpPr/>
          <p:nvPr/>
        </p:nvCxnSpPr>
        <p:spPr>
          <a:xfrm rot="10800000">
            <a:off x="7109002" y="1231448"/>
            <a:ext cx="0" cy="480000"/>
          </a:xfrm>
          <a:prstGeom prst="straightConnector1">
            <a:avLst/>
          </a:prstGeom>
          <a:noFill/>
          <a:ln cap="rnd" cmpd="sng" w="38100">
            <a:solidFill>
              <a:srgbClr val="C6C5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33"/>
          <p:cNvCxnSpPr/>
          <p:nvPr/>
        </p:nvCxnSpPr>
        <p:spPr>
          <a:xfrm>
            <a:off x="2034998" y="1714637"/>
            <a:ext cx="5073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33"/>
          <p:cNvCxnSpPr/>
          <p:nvPr/>
        </p:nvCxnSpPr>
        <p:spPr>
          <a:xfrm>
            <a:off x="2092576" y="2270174"/>
            <a:ext cx="3977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33"/>
          <p:cNvCxnSpPr/>
          <p:nvPr/>
        </p:nvCxnSpPr>
        <p:spPr>
          <a:xfrm>
            <a:off x="2081999" y="2821417"/>
            <a:ext cx="29490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33"/>
          <p:cNvCxnSpPr/>
          <p:nvPr/>
        </p:nvCxnSpPr>
        <p:spPr>
          <a:xfrm>
            <a:off x="2081999" y="3375703"/>
            <a:ext cx="1920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33"/>
          <p:cNvCxnSpPr/>
          <p:nvPr/>
        </p:nvCxnSpPr>
        <p:spPr>
          <a:xfrm>
            <a:off x="2082491" y="3933057"/>
            <a:ext cx="891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74" name="Google Shape;774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5" name="Google Shape;775;p33"/>
          <p:cNvSpPr txBox="1"/>
          <p:nvPr>
            <p:ph type="title"/>
          </p:nvPr>
        </p:nvSpPr>
        <p:spPr>
          <a:xfrm>
            <a:off x="5179200" y="3982950"/>
            <a:ext cx="3480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McKinsey 7S Matrix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3642737" y="2033821"/>
            <a:ext cx="1789800" cy="1789800"/>
          </a:xfrm>
          <a:prstGeom prst="ellipse">
            <a:avLst/>
          </a:prstGeom>
          <a:solidFill>
            <a:schemeClr val="lt1"/>
          </a:solidFill>
          <a:ln cap="flat" cmpd="sng" w="508000">
            <a:solidFill>
              <a:schemeClr val="lt1">
                <a:alpha val="57650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22300" rotWithShape="0" algn="t" dir="5400000" dist="2540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34"/>
          <p:cNvSpPr txBox="1"/>
          <p:nvPr/>
        </p:nvSpPr>
        <p:spPr>
          <a:xfrm>
            <a:off x="5299600" y="1272424"/>
            <a:ext cx="1052989" cy="595551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/>
          </a:p>
        </p:txBody>
      </p:sp>
      <p:sp>
        <p:nvSpPr>
          <p:cNvPr id="782" name="Google Shape;782;p34"/>
          <p:cNvSpPr txBox="1"/>
          <p:nvPr/>
        </p:nvSpPr>
        <p:spPr>
          <a:xfrm>
            <a:off x="5957900" y="2653802"/>
            <a:ext cx="1052989" cy="595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83" name="Google Shape;783;p34"/>
          <p:cNvSpPr txBox="1"/>
          <p:nvPr/>
        </p:nvSpPr>
        <p:spPr>
          <a:xfrm>
            <a:off x="5383225" y="4075785"/>
            <a:ext cx="1052989" cy="5142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/>
          </a:p>
        </p:txBody>
      </p:sp>
      <p:sp>
        <p:nvSpPr>
          <p:cNvPr id="784" name="Google Shape;784;p34"/>
          <p:cNvSpPr txBox="1"/>
          <p:nvPr/>
        </p:nvSpPr>
        <p:spPr>
          <a:xfrm rot="10800000">
            <a:off x="2097486" y="2625455"/>
            <a:ext cx="1052989" cy="612981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/>
          </a:p>
        </p:txBody>
      </p:sp>
      <p:sp>
        <p:nvSpPr>
          <p:cNvPr id="785" name="Google Shape;785;p34"/>
          <p:cNvSpPr txBox="1"/>
          <p:nvPr/>
        </p:nvSpPr>
        <p:spPr>
          <a:xfrm rot="10800000">
            <a:off x="2720586" y="3989462"/>
            <a:ext cx="1052989" cy="61007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86" name="Google Shape;786;p34"/>
          <p:cNvSpPr/>
          <p:nvPr/>
        </p:nvSpPr>
        <p:spPr>
          <a:xfrm>
            <a:off x="6477973" y="1231510"/>
            <a:ext cx="1835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Management style and corporate culture, How staff is managed and the impacts this has on productivity</a:t>
            </a:r>
            <a:endParaRPr sz="1100"/>
          </a:p>
        </p:txBody>
      </p:sp>
      <p:sp>
        <p:nvSpPr>
          <p:cNvPr id="787" name="Google Shape;787;p34"/>
          <p:cNvSpPr/>
          <p:nvPr/>
        </p:nvSpPr>
        <p:spPr>
          <a:xfrm>
            <a:off x="7165999" y="2740625"/>
            <a:ext cx="146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Recruitment, training and development needs</a:t>
            </a:r>
            <a:endParaRPr sz="1100"/>
          </a:p>
        </p:txBody>
      </p:sp>
      <p:sp>
        <p:nvSpPr>
          <p:cNvPr id="788" name="Google Shape;788;p34"/>
          <p:cNvSpPr/>
          <p:nvPr/>
        </p:nvSpPr>
        <p:spPr>
          <a:xfrm>
            <a:off x="6561600" y="4075800"/>
            <a:ext cx="1994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Competencies and capabilities that can be leveraged to determine if the client has the skills needed to achieve future goals</a:t>
            </a:r>
            <a:endParaRPr sz="1100"/>
          </a:p>
        </p:txBody>
      </p:sp>
      <p:sp>
        <p:nvSpPr>
          <p:cNvPr id="789" name="Google Shape;789;p34"/>
          <p:cNvSpPr/>
          <p:nvPr/>
        </p:nvSpPr>
        <p:spPr>
          <a:xfrm>
            <a:off x="413654" y="1395017"/>
            <a:ext cx="2214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Procedures in place to achieve business outcomes (typically the daily activities)</a:t>
            </a:r>
            <a:endParaRPr sz="1100"/>
          </a:p>
        </p:txBody>
      </p:sp>
      <p:sp>
        <p:nvSpPr>
          <p:cNvPr id="790" name="Google Shape;790;p34"/>
          <p:cNvSpPr/>
          <p:nvPr/>
        </p:nvSpPr>
        <p:spPr>
          <a:xfrm>
            <a:off x="803349" y="4075800"/>
            <a:ext cx="17898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Plan to remain competitive. Strategy needs to clearly show what the key objectives and goals of the business are.</a:t>
            </a:r>
            <a:endParaRPr sz="1100"/>
          </a:p>
        </p:txBody>
      </p:sp>
      <p:sp>
        <p:nvSpPr>
          <p:cNvPr id="791" name="Google Shape;791;p34"/>
          <p:cNvSpPr/>
          <p:nvPr/>
        </p:nvSpPr>
        <p:spPr>
          <a:xfrm>
            <a:off x="295600" y="2694525"/>
            <a:ext cx="1688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Corporate hierarchy &amp; critical business units, as well as key responsibilities</a:t>
            </a:r>
            <a:r>
              <a:rPr lang="en" sz="1100"/>
              <a:t> </a:t>
            </a: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for employees and teams</a:t>
            </a:r>
            <a:endParaRPr sz="1100"/>
          </a:p>
        </p:txBody>
      </p:sp>
      <p:sp>
        <p:nvSpPr>
          <p:cNvPr id="792" name="Google Shape;792;p34"/>
          <p:cNvSpPr/>
          <p:nvPr/>
        </p:nvSpPr>
        <p:spPr>
          <a:xfrm>
            <a:off x="3775900" y="2592125"/>
            <a:ext cx="15237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Norms, principles, and standards that are the ‘company guidelines’ that all staff members follow</a:t>
            </a:r>
            <a:endParaRPr sz="1100"/>
          </a:p>
        </p:txBody>
      </p:sp>
      <p:sp>
        <p:nvSpPr>
          <p:cNvPr id="793" name="Google Shape;793;p34"/>
          <p:cNvSpPr txBox="1"/>
          <p:nvPr>
            <p:ph type="title"/>
          </p:nvPr>
        </p:nvSpPr>
        <p:spPr>
          <a:xfrm>
            <a:off x="413650" y="6281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Case Study Example</a:t>
            </a:r>
            <a:endParaRPr/>
          </a:p>
        </p:txBody>
      </p:sp>
      <p:sp>
        <p:nvSpPr>
          <p:cNvPr id="794" name="Google Shape;794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5" name="Google Shape;795;p34"/>
          <p:cNvSpPr txBox="1"/>
          <p:nvPr/>
        </p:nvSpPr>
        <p:spPr>
          <a:xfrm rot="10800000">
            <a:off x="2755761" y="1312464"/>
            <a:ext cx="1052989" cy="595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895079" y="1017975"/>
            <a:ext cx="3308154" cy="3111176"/>
            <a:chOff x="1193439" y="1357300"/>
            <a:chExt cx="4410872" cy="4148234"/>
          </a:xfrm>
        </p:grpSpPr>
        <p:sp>
          <p:nvSpPr>
            <p:cNvPr id="145" name="Google Shape;145;p20"/>
            <p:cNvSpPr/>
            <p:nvPr/>
          </p:nvSpPr>
          <p:spPr>
            <a:xfrm>
              <a:off x="1970940" y="5096618"/>
              <a:ext cx="692872" cy="408908"/>
            </a:xfrm>
            <a:custGeom>
              <a:rect b="b" l="l" r="r" t="t"/>
              <a:pathLst>
                <a:path extrusionOk="0" h="342900" w="581025">
                  <a:moveTo>
                    <a:pt x="585247" y="336999"/>
                  </a:moveTo>
                  <a:cubicBezTo>
                    <a:pt x="582485" y="345952"/>
                    <a:pt x="575436" y="346047"/>
                    <a:pt x="567911" y="343285"/>
                  </a:cubicBezTo>
                  <a:cubicBezTo>
                    <a:pt x="547242" y="335760"/>
                    <a:pt x="526477" y="328331"/>
                    <a:pt x="505999" y="320044"/>
                  </a:cubicBezTo>
                  <a:cubicBezTo>
                    <a:pt x="329977" y="249178"/>
                    <a:pt x="168528" y="153547"/>
                    <a:pt x="21938" y="33056"/>
                  </a:cubicBezTo>
                  <a:cubicBezTo>
                    <a:pt x="16223" y="28389"/>
                    <a:pt x="10794" y="23531"/>
                    <a:pt x="5365" y="18483"/>
                  </a:cubicBezTo>
                  <a:cubicBezTo>
                    <a:pt x="507" y="14006"/>
                    <a:pt x="-2446" y="8481"/>
                    <a:pt x="2698" y="2862"/>
                  </a:cubicBezTo>
                  <a:cubicBezTo>
                    <a:pt x="7079" y="-1901"/>
                    <a:pt x="12794" y="4"/>
                    <a:pt x="17271" y="3338"/>
                  </a:cubicBezTo>
                  <a:cubicBezTo>
                    <a:pt x="26320" y="10101"/>
                    <a:pt x="35083" y="17435"/>
                    <a:pt x="43846" y="24579"/>
                  </a:cubicBezTo>
                  <a:cubicBezTo>
                    <a:pt x="198627" y="150309"/>
                    <a:pt x="369601" y="247749"/>
                    <a:pt x="556386" y="317568"/>
                  </a:cubicBezTo>
                  <a:cubicBezTo>
                    <a:pt x="563244" y="320139"/>
                    <a:pt x="570102" y="322806"/>
                    <a:pt x="576865" y="325759"/>
                  </a:cubicBezTo>
                  <a:cubicBezTo>
                    <a:pt x="581342" y="327759"/>
                    <a:pt x="584771" y="330903"/>
                    <a:pt x="585247" y="336999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193439" y="3030214"/>
              <a:ext cx="56793" cy="795099"/>
            </a:xfrm>
            <a:custGeom>
              <a:rect b="b" l="l" r="r" t="t"/>
              <a:pathLst>
                <a:path extrusionOk="0" h="666750" w="47625">
                  <a:moveTo>
                    <a:pt x="50" y="349369"/>
                  </a:moveTo>
                  <a:cubicBezTo>
                    <a:pt x="-807" y="230116"/>
                    <a:pt x="9290" y="124674"/>
                    <a:pt x="27673" y="19899"/>
                  </a:cubicBezTo>
                  <a:cubicBezTo>
                    <a:pt x="27863" y="18566"/>
                    <a:pt x="27959" y="17232"/>
                    <a:pt x="28244" y="15899"/>
                  </a:cubicBezTo>
                  <a:cubicBezTo>
                    <a:pt x="30054" y="8279"/>
                    <a:pt x="30435" y="-2103"/>
                    <a:pt x="41865" y="373"/>
                  </a:cubicBezTo>
                  <a:cubicBezTo>
                    <a:pt x="51485" y="2469"/>
                    <a:pt x="49295" y="11232"/>
                    <a:pt x="48152" y="18661"/>
                  </a:cubicBezTo>
                  <a:cubicBezTo>
                    <a:pt x="44246" y="43712"/>
                    <a:pt x="40436" y="68763"/>
                    <a:pt x="36817" y="93813"/>
                  </a:cubicBezTo>
                  <a:cubicBezTo>
                    <a:pt x="19005" y="217162"/>
                    <a:pt x="17291" y="341082"/>
                    <a:pt x="24815" y="465288"/>
                  </a:cubicBezTo>
                  <a:cubicBezTo>
                    <a:pt x="28721" y="529296"/>
                    <a:pt x="37103" y="592733"/>
                    <a:pt x="47961" y="655884"/>
                  </a:cubicBezTo>
                  <a:cubicBezTo>
                    <a:pt x="49199" y="663218"/>
                    <a:pt x="51485" y="672171"/>
                    <a:pt x="41865" y="674267"/>
                  </a:cubicBezTo>
                  <a:cubicBezTo>
                    <a:pt x="30530" y="676839"/>
                    <a:pt x="29578" y="666552"/>
                    <a:pt x="28149" y="658836"/>
                  </a:cubicBezTo>
                  <a:cubicBezTo>
                    <a:pt x="16148" y="593114"/>
                    <a:pt x="8528" y="526915"/>
                    <a:pt x="3765" y="460335"/>
                  </a:cubicBezTo>
                  <a:cubicBezTo>
                    <a:pt x="908" y="419283"/>
                    <a:pt x="-235" y="377944"/>
                    <a:pt x="50" y="349369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547518" y="3030083"/>
              <a:ext cx="56793" cy="795099"/>
            </a:xfrm>
            <a:custGeom>
              <a:rect b="b" l="l" r="r" t="t"/>
              <a:pathLst>
                <a:path extrusionOk="0" h="666750" w="47625">
                  <a:moveTo>
                    <a:pt x="28436" y="341001"/>
                  </a:moveTo>
                  <a:cubicBezTo>
                    <a:pt x="30246" y="233655"/>
                    <a:pt x="19864" y="129451"/>
                    <a:pt x="2623" y="25914"/>
                  </a:cubicBezTo>
                  <a:cubicBezTo>
                    <a:pt x="2052" y="22581"/>
                    <a:pt x="1099" y="19437"/>
                    <a:pt x="719" y="16104"/>
                  </a:cubicBezTo>
                  <a:cubicBezTo>
                    <a:pt x="52" y="9246"/>
                    <a:pt x="-425" y="1721"/>
                    <a:pt x="8434" y="197"/>
                  </a:cubicBezTo>
                  <a:cubicBezTo>
                    <a:pt x="17482" y="-1327"/>
                    <a:pt x="19673" y="6293"/>
                    <a:pt x="20721" y="12865"/>
                  </a:cubicBezTo>
                  <a:cubicBezTo>
                    <a:pt x="25293" y="40488"/>
                    <a:pt x="29865" y="68205"/>
                    <a:pt x="33580" y="95923"/>
                  </a:cubicBezTo>
                  <a:cubicBezTo>
                    <a:pt x="46439" y="191364"/>
                    <a:pt x="51963" y="287280"/>
                    <a:pt x="49296" y="383483"/>
                  </a:cubicBezTo>
                  <a:cubicBezTo>
                    <a:pt x="46724" y="475590"/>
                    <a:pt x="37295" y="567220"/>
                    <a:pt x="21292" y="657993"/>
                  </a:cubicBezTo>
                  <a:cubicBezTo>
                    <a:pt x="19959" y="665804"/>
                    <a:pt x="18625" y="676186"/>
                    <a:pt x="7577" y="673614"/>
                  </a:cubicBezTo>
                  <a:cubicBezTo>
                    <a:pt x="-3092" y="671138"/>
                    <a:pt x="242" y="661041"/>
                    <a:pt x="1481" y="653326"/>
                  </a:cubicBezTo>
                  <a:cubicBezTo>
                    <a:pt x="19483" y="549313"/>
                    <a:pt x="30246" y="444538"/>
                    <a:pt x="28436" y="341001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971376" y="1357406"/>
              <a:ext cx="692872" cy="408908"/>
            </a:xfrm>
            <a:custGeom>
              <a:rect b="b" l="l" r="r" t="t"/>
              <a:pathLst>
                <a:path extrusionOk="0" h="342900" w="581025">
                  <a:moveTo>
                    <a:pt x="585167" y="8576"/>
                  </a:moveTo>
                  <a:cubicBezTo>
                    <a:pt x="582024" y="19625"/>
                    <a:pt x="572880" y="21340"/>
                    <a:pt x="564879" y="24293"/>
                  </a:cubicBezTo>
                  <a:cubicBezTo>
                    <a:pt x="503347" y="46581"/>
                    <a:pt x="443340" y="72584"/>
                    <a:pt x="384666" y="101731"/>
                  </a:cubicBezTo>
                  <a:cubicBezTo>
                    <a:pt x="256745" y="165263"/>
                    <a:pt x="137778" y="242510"/>
                    <a:pt x="27859" y="333569"/>
                  </a:cubicBezTo>
                  <a:cubicBezTo>
                    <a:pt x="20811" y="339475"/>
                    <a:pt x="11381" y="351572"/>
                    <a:pt x="2809" y="341285"/>
                  </a:cubicBezTo>
                  <a:cubicBezTo>
                    <a:pt x="-5954" y="330807"/>
                    <a:pt x="7952" y="323854"/>
                    <a:pt x="15001" y="318044"/>
                  </a:cubicBezTo>
                  <a:cubicBezTo>
                    <a:pt x="178735" y="183170"/>
                    <a:pt x="359520" y="77728"/>
                    <a:pt x="558878" y="4576"/>
                  </a:cubicBezTo>
                  <a:cubicBezTo>
                    <a:pt x="567927" y="1242"/>
                    <a:pt x="578690" y="-5521"/>
                    <a:pt x="585167" y="8576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4130961" y="1357300"/>
              <a:ext cx="692872" cy="408908"/>
            </a:xfrm>
            <a:custGeom>
              <a:rect b="b" l="l" r="r" t="t"/>
              <a:pathLst>
                <a:path extrusionOk="0" h="342900" w="581025">
                  <a:moveTo>
                    <a:pt x="584131" y="336516"/>
                  </a:moveTo>
                  <a:cubicBezTo>
                    <a:pt x="583940" y="345088"/>
                    <a:pt x="578130" y="346517"/>
                    <a:pt x="571843" y="343945"/>
                  </a:cubicBezTo>
                  <a:cubicBezTo>
                    <a:pt x="566414" y="341755"/>
                    <a:pt x="561747" y="337659"/>
                    <a:pt x="557175" y="333849"/>
                  </a:cubicBezTo>
                  <a:cubicBezTo>
                    <a:pt x="396488" y="200213"/>
                    <a:pt x="218085" y="97343"/>
                    <a:pt x="21965" y="25048"/>
                  </a:cubicBezTo>
                  <a:cubicBezTo>
                    <a:pt x="20060" y="24382"/>
                    <a:pt x="18060" y="23905"/>
                    <a:pt x="16345" y="23048"/>
                  </a:cubicBezTo>
                  <a:cubicBezTo>
                    <a:pt x="8916" y="19333"/>
                    <a:pt x="-3467" y="17428"/>
                    <a:pt x="915" y="6284"/>
                  </a:cubicBezTo>
                  <a:cubicBezTo>
                    <a:pt x="5106" y="-4479"/>
                    <a:pt x="15678" y="1236"/>
                    <a:pt x="23680" y="4093"/>
                  </a:cubicBezTo>
                  <a:cubicBezTo>
                    <a:pt x="223990" y="76864"/>
                    <a:pt x="405632" y="182116"/>
                    <a:pt x="569843" y="317752"/>
                  </a:cubicBezTo>
                  <a:cubicBezTo>
                    <a:pt x="575844" y="322800"/>
                    <a:pt x="583083" y="327277"/>
                    <a:pt x="584131" y="336516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4130961" y="5096626"/>
              <a:ext cx="692872" cy="408908"/>
            </a:xfrm>
            <a:custGeom>
              <a:rect b="b" l="l" r="r" t="t"/>
              <a:pathLst>
                <a:path extrusionOk="0" h="342900" w="581025">
                  <a:moveTo>
                    <a:pt x="584036" y="8190"/>
                  </a:moveTo>
                  <a:cubicBezTo>
                    <a:pt x="583083" y="18667"/>
                    <a:pt x="574320" y="23430"/>
                    <a:pt x="567272" y="29240"/>
                  </a:cubicBezTo>
                  <a:cubicBezTo>
                    <a:pt x="491929" y="91248"/>
                    <a:pt x="412205" y="147159"/>
                    <a:pt x="328099" y="196880"/>
                  </a:cubicBezTo>
                  <a:cubicBezTo>
                    <a:pt x="232468" y="253363"/>
                    <a:pt x="132360" y="300512"/>
                    <a:pt x="28347" y="339564"/>
                  </a:cubicBezTo>
                  <a:cubicBezTo>
                    <a:pt x="26442" y="340231"/>
                    <a:pt x="24632" y="341184"/>
                    <a:pt x="22728" y="341660"/>
                  </a:cubicBezTo>
                  <a:cubicBezTo>
                    <a:pt x="14631" y="343755"/>
                    <a:pt x="4154" y="349470"/>
                    <a:pt x="534" y="337850"/>
                  </a:cubicBezTo>
                  <a:cubicBezTo>
                    <a:pt x="-2514" y="327944"/>
                    <a:pt x="8154" y="325086"/>
                    <a:pt x="15488" y="322515"/>
                  </a:cubicBezTo>
                  <a:cubicBezTo>
                    <a:pt x="79020" y="299655"/>
                    <a:pt x="140742" y="272794"/>
                    <a:pt x="201131" y="242695"/>
                  </a:cubicBezTo>
                  <a:cubicBezTo>
                    <a:pt x="328385" y="179354"/>
                    <a:pt x="446876" y="102678"/>
                    <a:pt x="556223" y="11809"/>
                  </a:cubicBezTo>
                  <a:cubicBezTo>
                    <a:pt x="561271" y="7618"/>
                    <a:pt x="566796" y="3427"/>
                    <a:pt x="572796" y="951"/>
                  </a:cubicBezTo>
                  <a:cubicBezTo>
                    <a:pt x="578130" y="-1335"/>
                    <a:pt x="583560" y="284"/>
                    <a:pt x="584036" y="8190"/>
                  </a:cubicBezTo>
                  <a:close/>
                </a:path>
              </a:pathLst>
            </a:custGeom>
            <a:solidFill>
              <a:srgbClr val="646B7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80064" y="1193569"/>
            <a:ext cx="2750100" cy="27501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90922" y="1286172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5216" y="0"/>
                </a:moveTo>
                <a:cubicBezTo>
                  <a:pt x="246985" y="-95"/>
                  <a:pt x="859" y="254889"/>
                  <a:pt x="2" y="564928"/>
                </a:cubicBezTo>
                <a:cubicBezTo>
                  <a:pt x="-855" y="877919"/>
                  <a:pt x="252415" y="1130522"/>
                  <a:pt x="566073" y="1130522"/>
                </a:cubicBezTo>
                <a:cubicBezTo>
                  <a:pt x="877540" y="1130522"/>
                  <a:pt x="1132048" y="878110"/>
                  <a:pt x="1131572" y="568071"/>
                </a:cubicBezTo>
                <a:cubicBezTo>
                  <a:pt x="1131191" y="257461"/>
                  <a:pt x="887732" y="190"/>
                  <a:pt x="565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043698" y="507561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5311" y="0"/>
                </a:moveTo>
                <a:cubicBezTo>
                  <a:pt x="252890" y="95"/>
                  <a:pt x="-760" y="252698"/>
                  <a:pt x="2" y="564452"/>
                </a:cubicBezTo>
                <a:cubicBezTo>
                  <a:pt x="764" y="874490"/>
                  <a:pt x="245270" y="1129760"/>
                  <a:pt x="564263" y="1130332"/>
                </a:cubicBezTo>
                <a:cubicBezTo>
                  <a:pt x="883160" y="1130903"/>
                  <a:pt x="1129286" y="879158"/>
                  <a:pt x="1131476" y="567500"/>
                </a:cubicBezTo>
                <a:cubicBezTo>
                  <a:pt x="1133667" y="252317"/>
                  <a:pt x="879826" y="-95"/>
                  <a:pt x="5653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/>
          </a:p>
        </p:txBody>
      </p:sp>
      <p:sp>
        <p:nvSpPr>
          <p:cNvPr id="154" name="Google Shape;154;p20"/>
          <p:cNvSpPr/>
          <p:nvPr/>
        </p:nvSpPr>
        <p:spPr>
          <a:xfrm>
            <a:off x="3396643" y="1287794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4548" y="2"/>
                </a:moveTo>
                <a:cubicBezTo>
                  <a:pt x="244223" y="859"/>
                  <a:pt x="668" y="257082"/>
                  <a:pt x="2" y="565692"/>
                </a:cubicBezTo>
                <a:cubicBezTo>
                  <a:pt x="-760" y="877636"/>
                  <a:pt x="253176" y="1130905"/>
                  <a:pt x="564929" y="1130620"/>
                </a:cubicBezTo>
                <a:cubicBezTo>
                  <a:pt x="876587" y="1130334"/>
                  <a:pt x="1131381" y="878493"/>
                  <a:pt x="1131857" y="571312"/>
                </a:cubicBezTo>
                <a:cubicBezTo>
                  <a:pt x="1132238" y="251843"/>
                  <a:pt x="880683" y="-855"/>
                  <a:pt x="564548" y="2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044381" y="3625079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58451" y="21"/>
                </a:moveTo>
                <a:cubicBezTo>
                  <a:pt x="250031" y="2497"/>
                  <a:pt x="6287" y="244432"/>
                  <a:pt x="0" y="563139"/>
                </a:cubicBezTo>
                <a:cubicBezTo>
                  <a:pt x="5239" y="879369"/>
                  <a:pt x="247174" y="1123590"/>
                  <a:pt x="557498" y="1127019"/>
                </a:cubicBezTo>
                <a:cubicBezTo>
                  <a:pt x="879062" y="1130543"/>
                  <a:pt x="1132237" y="880321"/>
                  <a:pt x="1128808" y="555805"/>
                </a:cubicBezTo>
                <a:cubicBezTo>
                  <a:pt x="1125569" y="252433"/>
                  <a:pt x="888587" y="-2646"/>
                  <a:pt x="558451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/>
          </a:p>
        </p:txBody>
      </p:sp>
      <p:sp>
        <p:nvSpPr>
          <p:cNvPr id="156" name="Google Shape;156;p20"/>
          <p:cNvSpPr/>
          <p:nvPr/>
        </p:nvSpPr>
        <p:spPr>
          <a:xfrm>
            <a:off x="3396640" y="2849794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3789" y="2"/>
                </a:moveTo>
                <a:cubicBezTo>
                  <a:pt x="251559" y="860"/>
                  <a:pt x="-1139" y="253653"/>
                  <a:pt x="4" y="565978"/>
                </a:cubicBezTo>
                <a:cubicBezTo>
                  <a:pt x="1147" y="877255"/>
                  <a:pt x="247940" y="1130715"/>
                  <a:pt x="565503" y="1130525"/>
                </a:cubicBezTo>
                <a:cubicBezTo>
                  <a:pt x="884972" y="1130334"/>
                  <a:pt x="1132907" y="874874"/>
                  <a:pt x="1131764" y="558167"/>
                </a:cubicBezTo>
                <a:cubicBezTo>
                  <a:pt x="1130717" y="250700"/>
                  <a:pt x="874970" y="-855"/>
                  <a:pt x="563789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2051210" y="2066691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4929" y="0"/>
                </a:moveTo>
                <a:cubicBezTo>
                  <a:pt x="251271" y="191"/>
                  <a:pt x="763" y="250031"/>
                  <a:pt x="1" y="567405"/>
                </a:cubicBezTo>
                <a:cubicBezTo>
                  <a:pt x="-666" y="878396"/>
                  <a:pt x="253747" y="1130427"/>
                  <a:pt x="566834" y="1130427"/>
                </a:cubicBezTo>
                <a:cubicBezTo>
                  <a:pt x="865348" y="1131951"/>
                  <a:pt x="1127857" y="894112"/>
                  <a:pt x="1131381" y="571500"/>
                </a:cubicBezTo>
                <a:cubicBezTo>
                  <a:pt x="1134905" y="256699"/>
                  <a:pt x="886398" y="-286"/>
                  <a:pt x="564929" y="0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SHARED </a:t>
            </a:r>
            <a:endParaRPr sz="1100"/>
          </a:p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 sz="1100"/>
          </a:p>
        </p:txBody>
      </p:sp>
      <p:sp>
        <p:nvSpPr>
          <p:cNvPr id="158" name="Google Shape;158;p20"/>
          <p:cNvSpPr/>
          <p:nvPr/>
        </p:nvSpPr>
        <p:spPr>
          <a:xfrm>
            <a:off x="690922" y="2849882"/>
            <a:ext cx="1005935" cy="1005935"/>
          </a:xfrm>
          <a:custGeom>
            <a:rect b="b" l="l" r="r" t="t"/>
            <a:pathLst>
              <a:path extrusionOk="0" h="1123950" w="1123950">
                <a:moveTo>
                  <a:pt x="565693" y="0"/>
                </a:moveTo>
                <a:cubicBezTo>
                  <a:pt x="251940" y="191"/>
                  <a:pt x="-1045" y="252508"/>
                  <a:pt x="3" y="565976"/>
                </a:cubicBezTo>
                <a:cubicBezTo>
                  <a:pt x="1051" y="876681"/>
                  <a:pt x="247844" y="1131856"/>
                  <a:pt x="567503" y="1130523"/>
                </a:cubicBezTo>
                <a:cubicBezTo>
                  <a:pt x="889924" y="1129189"/>
                  <a:pt x="1130907" y="871062"/>
                  <a:pt x="1131669" y="564166"/>
                </a:cubicBezTo>
                <a:cubicBezTo>
                  <a:pt x="1132431" y="252603"/>
                  <a:pt x="877923" y="-285"/>
                  <a:pt x="565693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5473229" y="3302983"/>
            <a:ext cx="1294800" cy="10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8100" lIns="171450" spcFirstLastPara="1" rIns="38100" wrap="square" tIns="137150">
            <a:noAutofit/>
          </a:bodyPr>
          <a:lstStyle/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900">
              <a:solidFill>
                <a:schemeClr val="dk1"/>
              </a:solidFill>
            </a:endParaRPr>
          </a:p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900">
              <a:solidFill>
                <a:schemeClr val="dk1"/>
              </a:solidFill>
            </a:endParaRPr>
          </a:p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b="0" sz="90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5473229" y="2800134"/>
            <a:ext cx="12948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46B7A"/>
              </a:buClr>
              <a:buSzPts val="800"/>
              <a:buFont typeface="Poppins"/>
              <a:buNone/>
            </a:pP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HARD ELEMENTS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6828798" y="2800134"/>
            <a:ext cx="12948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46B7A"/>
              </a:buClr>
              <a:buSzPts val="800"/>
              <a:buFont typeface="Poppins"/>
              <a:buNone/>
            </a:pP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SOFT ELEMENTS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828798" y="3302983"/>
            <a:ext cx="1294800" cy="10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8100" lIns="171450" spcFirstLastPara="1" rIns="38100" wrap="square" tIns="137150">
            <a:noAutofit/>
          </a:bodyPr>
          <a:lstStyle/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Values</a:t>
            </a:r>
            <a:endParaRPr sz="900">
              <a:solidFill>
                <a:schemeClr val="dk1"/>
              </a:solidFill>
            </a:endParaRPr>
          </a:p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900">
              <a:solidFill>
                <a:schemeClr val="dk1"/>
              </a:solidFill>
            </a:endParaRPr>
          </a:p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900">
              <a:solidFill>
                <a:schemeClr val="dk1"/>
              </a:solidFill>
            </a:endParaRPr>
          </a:p>
          <a:p>
            <a:pPr indent="-14605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lang="en" sz="9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b="0" sz="90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5392050" y="1852200"/>
            <a:ext cx="3308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McKinsey 7S Framework is a management model developed by business consultants Robert H. Waterman, Jr. and Tom Peters in the 1980s. This was a strategic vision for groups, to include businesses, business units, and teams.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0"/>
          <p:cNvSpPr txBox="1"/>
          <p:nvPr>
            <p:ph type="title"/>
          </p:nvPr>
        </p:nvSpPr>
        <p:spPr>
          <a:xfrm>
            <a:off x="5433900" y="86622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Mckinsey</a:t>
            </a:r>
            <a:br>
              <a:rPr lang="en"/>
            </a:br>
            <a:r>
              <a:rPr lang="en"/>
              <a:t>7S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5203125" y="1722088"/>
            <a:ext cx="880800" cy="888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6202875" y="2317613"/>
            <a:ext cx="880800" cy="88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7287925" y="1699175"/>
            <a:ext cx="880800" cy="8880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928800" y="1855263"/>
            <a:ext cx="880800" cy="888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2067675" y="2127750"/>
            <a:ext cx="880800" cy="88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3146925" y="1699175"/>
            <a:ext cx="880800" cy="8880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135263" y="2305388"/>
            <a:ext cx="880800" cy="8880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86867" y="2440098"/>
            <a:ext cx="1070100" cy="1070100"/>
          </a:xfrm>
          <a:prstGeom prst="arc">
            <a:avLst>
              <a:gd fmla="val 7364545" name="adj1"/>
              <a:gd fmla="val 16076467" name="adj2"/>
            </a:avLst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1"/>
          <p:cNvSpPr/>
          <p:nvPr/>
        </p:nvSpPr>
        <p:spPr>
          <a:xfrm rot="10800000">
            <a:off x="7694344" y="2439993"/>
            <a:ext cx="1070100" cy="1070100"/>
          </a:xfrm>
          <a:prstGeom prst="arc">
            <a:avLst>
              <a:gd fmla="val 5606308" name="adj1"/>
              <a:gd fmla="val 14065607" name="adj2"/>
            </a:avLst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79" name="Google Shape;179;p21"/>
          <p:cNvCxnSpPr/>
          <p:nvPr/>
        </p:nvCxnSpPr>
        <p:spPr>
          <a:xfrm>
            <a:off x="1872060" y="2389990"/>
            <a:ext cx="157800" cy="1311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0" name="Google Shape;180;p21"/>
          <p:cNvCxnSpPr/>
          <p:nvPr/>
        </p:nvCxnSpPr>
        <p:spPr>
          <a:xfrm flipH="1" rot="10800000">
            <a:off x="3000315" y="2401026"/>
            <a:ext cx="167100" cy="1200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1" name="Google Shape;181;p21"/>
          <p:cNvCxnSpPr/>
          <p:nvPr/>
        </p:nvCxnSpPr>
        <p:spPr>
          <a:xfrm>
            <a:off x="4026848" y="2404424"/>
            <a:ext cx="168000" cy="1164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2" name="Google Shape;182;p21"/>
          <p:cNvCxnSpPr/>
          <p:nvPr/>
        </p:nvCxnSpPr>
        <p:spPr>
          <a:xfrm flipH="1" rot="10800000">
            <a:off x="5036129" y="2401026"/>
            <a:ext cx="179700" cy="1200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3" name="Google Shape;183;p21"/>
          <p:cNvCxnSpPr/>
          <p:nvPr/>
        </p:nvCxnSpPr>
        <p:spPr>
          <a:xfrm>
            <a:off x="6060343" y="2389990"/>
            <a:ext cx="183300" cy="1311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4" name="Google Shape;184;p21"/>
          <p:cNvCxnSpPr/>
          <p:nvPr/>
        </p:nvCxnSpPr>
        <p:spPr>
          <a:xfrm flipH="1" rot="10800000">
            <a:off x="7067591" y="2390225"/>
            <a:ext cx="189600" cy="1308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5" name="Google Shape;185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McKinsey 7S Model</a:t>
            </a:r>
            <a:endParaRPr/>
          </a:p>
        </p:txBody>
      </p:sp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691350" y="3156950"/>
            <a:ext cx="1355700" cy="1421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MCKINSEY 7-S</a:t>
            </a:r>
            <a:endParaRPr sz="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FRAMEWORK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7157700" y="3156950"/>
            <a:ext cx="1355700" cy="1421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ENSURES COMPANY IS ALIGNED TO ITS GOALS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2"/>
          <p:cNvGrpSpPr/>
          <p:nvPr/>
        </p:nvGrpSpPr>
        <p:grpSpPr>
          <a:xfrm>
            <a:off x="6694082" y="649639"/>
            <a:ext cx="2336658" cy="4000394"/>
            <a:chOff x="8877317" y="714531"/>
            <a:chExt cx="3115545" cy="5333859"/>
          </a:xfrm>
        </p:grpSpPr>
        <p:sp>
          <p:nvSpPr>
            <p:cNvPr id="194" name="Google Shape;194;p22"/>
            <p:cNvSpPr txBox="1"/>
            <p:nvPr/>
          </p:nvSpPr>
          <p:spPr>
            <a:xfrm>
              <a:off x="8877317" y="714531"/>
              <a:ext cx="22878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Enhancement of organizational effectiveness</a:t>
              </a:r>
              <a:endParaRPr sz="1100"/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9518162" y="3165211"/>
              <a:ext cx="24747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Aligns organizational departments &amp; processes</a:t>
              </a:r>
              <a:endParaRPr sz="1100"/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8877317" y="5603190"/>
              <a:ext cx="16800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Implementation strategies</a:t>
              </a:r>
              <a:endParaRPr sz="1100"/>
            </a:p>
          </p:txBody>
        </p:sp>
      </p:grpSp>
      <p:grpSp>
        <p:nvGrpSpPr>
          <p:cNvPr id="197" name="Google Shape;197;p22"/>
          <p:cNvGrpSpPr/>
          <p:nvPr/>
        </p:nvGrpSpPr>
        <p:grpSpPr>
          <a:xfrm>
            <a:off x="2250349" y="838124"/>
            <a:ext cx="4716065" cy="3676133"/>
            <a:chOff x="7786921" y="3999845"/>
            <a:chExt cx="9107888" cy="7099524"/>
          </a:xfrm>
        </p:grpSpPr>
        <p:cxnSp>
          <p:nvCxnSpPr>
            <p:cNvPr id="198" name="Google Shape;198;p22"/>
            <p:cNvCxnSpPr/>
            <p:nvPr/>
          </p:nvCxnSpPr>
          <p:spPr>
            <a:xfrm flipH="1" rot="10800000">
              <a:off x="13826908" y="3999845"/>
              <a:ext cx="2078100" cy="1333800"/>
            </a:xfrm>
            <a:prstGeom prst="straightConnector1">
              <a:avLst/>
            </a:prstGeom>
            <a:noFill/>
            <a:ln cap="rnd" cmpd="sng" w="12700">
              <a:solidFill>
                <a:srgbClr val="EFEFEF"/>
              </a:solidFill>
              <a:prstDash val="dash"/>
              <a:round/>
              <a:headEnd len="sm" w="sm" type="none"/>
              <a:tailEnd len="lg" w="lg" type="oval"/>
            </a:ln>
          </p:spPr>
        </p:cxnSp>
        <p:cxnSp>
          <p:nvCxnSpPr>
            <p:cNvPr id="199" name="Google Shape;199;p22"/>
            <p:cNvCxnSpPr/>
            <p:nvPr/>
          </p:nvCxnSpPr>
          <p:spPr>
            <a:xfrm rot="10800000">
              <a:off x="13826959" y="9765569"/>
              <a:ext cx="2078100" cy="1333800"/>
            </a:xfrm>
            <a:prstGeom prst="straightConnector1">
              <a:avLst/>
            </a:prstGeom>
            <a:noFill/>
            <a:ln cap="rnd" cmpd="sng" w="12700">
              <a:solidFill>
                <a:srgbClr val="EFEFEF"/>
              </a:solidFill>
              <a:prstDash val="dash"/>
              <a:round/>
              <a:headEnd len="lg" w="lg" type="oval"/>
              <a:tailEnd len="lg" w="lg" type="none"/>
            </a:ln>
          </p:spPr>
        </p:cxnSp>
        <p:cxnSp>
          <p:nvCxnSpPr>
            <p:cNvPr id="200" name="Google Shape;200;p22"/>
            <p:cNvCxnSpPr/>
            <p:nvPr/>
          </p:nvCxnSpPr>
          <p:spPr>
            <a:xfrm>
              <a:off x="14667309" y="7549542"/>
              <a:ext cx="2227500" cy="0"/>
            </a:xfrm>
            <a:prstGeom prst="straightConnector1">
              <a:avLst/>
            </a:prstGeom>
            <a:noFill/>
            <a:ln cap="rnd" cmpd="sng" w="12700">
              <a:solidFill>
                <a:srgbClr val="CCCCCC"/>
              </a:solidFill>
              <a:prstDash val="dash"/>
              <a:round/>
              <a:headEnd len="sm" w="sm" type="none"/>
              <a:tailEnd len="lg" w="lg" type="oval"/>
            </a:ln>
          </p:spPr>
        </p:cxnSp>
        <p:cxnSp>
          <p:nvCxnSpPr>
            <p:cNvPr id="201" name="Google Shape;201;p22"/>
            <p:cNvCxnSpPr/>
            <p:nvPr/>
          </p:nvCxnSpPr>
          <p:spPr>
            <a:xfrm rot="10800000">
              <a:off x="8731625" y="3999845"/>
              <a:ext cx="2078100" cy="1333800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ash"/>
              <a:round/>
              <a:headEnd len="sm" w="sm" type="none"/>
              <a:tailEnd len="lg" w="lg" type="oval"/>
            </a:ln>
          </p:spPr>
        </p:cxnSp>
        <p:cxnSp>
          <p:nvCxnSpPr>
            <p:cNvPr id="202" name="Google Shape;202;p22"/>
            <p:cNvCxnSpPr/>
            <p:nvPr/>
          </p:nvCxnSpPr>
          <p:spPr>
            <a:xfrm>
              <a:off x="7786921" y="7531146"/>
              <a:ext cx="2227500" cy="0"/>
            </a:xfrm>
            <a:prstGeom prst="straightConnector1">
              <a:avLst/>
            </a:prstGeom>
            <a:noFill/>
            <a:ln cap="rnd" cmpd="sng" w="12700">
              <a:solidFill>
                <a:schemeClr val="accent5"/>
              </a:solidFill>
              <a:prstDash val="dash"/>
              <a:round/>
              <a:headEnd len="lg" w="lg" type="oval"/>
              <a:tailEnd len="lg" w="lg" type="none"/>
            </a:ln>
          </p:spPr>
        </p:cxnSp>
        <p:cxnSp>
          <p:nvCxnSpPr>
            <p:cNvPr id="203" name="Google Shape;203;p22"/>
            <p:cNvCxnSpPr/>
            <p:nvPr/>
          </p:nvCxnSpPr>
          <p:spPr>
            <a:xfrm flipH="1" rot="10800000">
              <a:off x="8731574" y="9765569"/>
              <a:ext cx="2078100" cy="1333800"/>
            </a:xfrm>
            <a:prstGeom prst="straightConnector1">
              <a:avLst/>
            </a:prstGeom>
            <a:noFill/>
            <a:ln cap="rnd" cmpd="sng" w="12700">
              <a:solidFill>
                <a:schemeClr val="accent4"/>
              </a:solidFill>
              <a:prstDash val="dash"/>
              <a:round/>
              <a:headEnd len="lg" w="lg" type="oval"/>
              <a:tailEnd len="lg" w="lg" type="none"/>
            </a:ln>
          </p:spPr>
        </p:cxnSp>
      </p:grpSp>
      <p:grpSp>
        <p:nvGrpSpPr>
          <p:cNvPr id="204" name="Google Shape;204;p22"/>
          <p:cNvGrpSpPr/>
          <p:nvPr/>
        </p:nvGrpSpPr>
        <p:grpSpPr>
          <a:xfrm flipH="1">
            <a:off x="667532" y="649639"/>
            <a:ext cx="1866860" cy="3963131"/>
            <a:chOff x="8877317" y="714531"/>
            <a:chExt cx="2489146" cy="5284175"/>
          </a:xfrm>
        </p:grpSpPr>
        <p:sp>
          <p:nvSpPr>
            <p:cNvPr id="205" name="Google Shape;205;p22"/>
            <p:cNvSpPr txBox="1"/>
            <p:nvPr/>
          </p:nvSpPr>
          <p:spPr>
            <a:xfrm>
              <a:off x="8877317" y="714531"/>
              <a:ext cx="22878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Analyze impact of future organizational change</a:t>
              </a:r>
              <a:endParaRPr sz="1100"/>
            </a:p>
          </p:txBody>
        </p:sp>
        <p:sp>
          <p:nvSpPr>
            <p:cNvPr id="206" name="Google Shape;206;p22"/>
            <p:cNvSpPr txBox="1"/>
            <p:nvPr/>
          </p:nvSpPr>
          <p:spPr>
            <a:xfrm>
              <a:off x="9518163" y="3165211"/>
              <a:ext cx="18483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Comprehensive framework</a:t>
              </a:r>
              <a:endParaRPr sz="1100"/>
            </a:p>
          </p:txBody>
        </p:sp>
        <p:sp>
          <p:nvSpPr>
            <p:cNvPr id="207" name="Google Shape;207;p22"/>
            <p:cNvSpPr txBox="1"/>
            <p:nvPr/>
          </p:nvSpPr>
          <p:spPr>
            <a:xfrm>
              <a:off x="8877317" y="5553506"/>
              <a:ext cx="22878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Links academic research with management practice</a:t>
              </a:r>
              <a:endParaRPr sz="1100"/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3050397" y="927642"/>
            <a:ext cx="3056002" cy="3500738"/>
            <a:chOff x="4350313" y="1805553"/>
            <a:chExt cx="3491376" cy="3999472"/>
          </a:xfrm>
        </p:grpSpPr>
        <p:sp>
          <p:nvSpPr>
            <p:cNvPr id="209" name="Google Shape;209;p22"/>
            <p:cNvSpPr/>
            <p:nvPr/>
          </p:nvSpPr>
          <p:spPr>
            <a:xfrm>
              <a:off x="6130067" y="1805553"/>
              <a:ext cx="1680480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 rot="10800000">
              <a:off x="6161209" y="2833892"/>
              <a:ext cx="1680480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 rot="3599961">
              <a:off x="4801194" y="2049426"/>
              <a:ext cx="1680447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 rot="-7200039">
              <a:off x="5713459" y="3620932"/>
              <a:ext cx="1680447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4350313" y="2833892"/>
              <a:ext cx="1680480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 rot="-3599961">
              <a:off x="4804655" y="3624235"/>
              <a:ext cx="1680447" cy="19375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5" name="Google Shape;215;p22"/>
          <p:cNvSpPr/>
          <p:nvPr/>
        </p:nvSpPr>
        <p:spPr>
          <a:xfrm>
            <a:off x="3266345" y="1357055"/>
            <a:ext cx="2637300" cy="2637300"/>
          </a:xfrm>
          <a:prstGeom prst="ellipse">
            <a:avLst/>
          </a:prstGeom>
          <a:solidFill>
            <a:schemeClr val="lt1">
              <a:alpha val="5294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447446" y="1538156"/>
            <a:ext cx="2274900" cy="22749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723900" rotWithShape="0" algn="t" dir="5400000" dist="889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3545126" y="2312300"/>
            <a:ext cx="2079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ADVANTAGES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 7S MODEL</a:t>
            </a:r>
            <a:endParaRPr sz="1100"/>
          </a:p>
        </p:txBody>
      </p:sp>
      <p:sp>
        <p:nvSpPr>
          <p:cNvPr id="218" name="Google Shape;218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/>
        </p:nvSpPr>
        <p:spPr>
          <a:xfrm>
            <a:off x="344408" y="1785644"/>
            <a:ext cx="11616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Actions a company plans in response to change in its external environment</a:t>
            </a:r>
            <a:endParaRPr sz="800"/>
          </a:p>
        </p:txBody>
      </p:sp>
      <p:sp>
        <p:nvSpPr>
          <p:cNvPr id="224" name="Google Shape;224;p23"/>
          <p:cNvSpPr txBox="1"/>
          <p:nvPr/>
        </p:nvSpPr>
        <p:spPr>
          <a:xfrm>
            <a:off x="1059082" y="3268959"/>
            <a:ext cx="1605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Basis of specialization and coordination influenced primarily by strategy, size, and diversity of organization</a:t>
            </a:r>
            <a:endParaRPr sz="800"/>
          </a:p>
        </p:txBody>
      </p:sp>
      <p:sp>
        <p:nvSpPr>
          <p:cNvPr id="225" name="Google Shape;225;p23"/>
          <p:cNvSpPr txBox="1"/>
          <p:nvPr/>
        </p:nvSpPr>
        <p:spPr>
          <a:xfrm>
            <a:off x="2632046" y="1801412"/>
            <a:ext cx="11742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Formal and informal procedures that support the strategy and structure</a:t>
            </a:r>
            <a:endParaRPr sz="800"/>
          </a:p>
        </p:txBody>
      </p:sp>
      <p:sp>
        <p:nvSpPr>
          <p:cNvPr id="226" name="Google Shape;226;p23"/>
          <p:cNvSpPr txBox="1"/>
          <p:nvPr/>
        </p:nvSpPr>
        <p:spPr>
          <a:xfrm>
            <a:off x="3056212" y="3337062"/>
            <a:ext cx="19260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Organizational Culture: The dominant values, beliefs &amp; norms which develop over time.</a:t>
            </a:r>
            <a:endParaRPr sz="800"/>
          </a:p>
          <a:p>
            <a:pPr indent="0" lvl="0" marL="0" marR="0" rtl="0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Management Style: More a matter of what managers do that what they say, how do company managers spend their time.</a:t>
            </a:r>
            <a:endParaRPr sz="800"/>
          </a:p>
        </p:txBody>
      </p:sp>
      <p:sp>
        <p:nvSpPr>
          <p:cNvPr id="227" name="Google Shape;227;p23"/>
          <p:cNvSpPr txBox="1"/>
          <p:nvPr/>
        </p:nvSpPr>
        <p:spPr>
          <a:xfrm>
            <a:off x="4705109" y="1797364"/>
            <a:ext cx="1428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Process used to develop managers and ways to introduce young recruits to the company</a:t>
            </a:r>
            <a:endParaRPr sz="800"/>
          </a:p>
        </p:txBody>
      </p:sp>
      <p:sp>
        <p:nvSpPr>
          <p:cNvPr id="228" name="Google Shape;228;p23"/>
          <p:cNvSpPr txBox="1"/>
          <p:nvPr/>
        </p:nvSpPr>
        <p:spPr>
          <a:xfrm>
            <a:off x="6077439" y="3265220"/>
            <a:ext cx="1185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The distinctive competences – what the company does best</a:t>
            </a:r>
            <a:endParaRPr sz="800"/>
          </a:p>
        </p:txBody>
      </p:sp>
      <p:sp>
        <p:nvSpPr>
          <p:cNvPr id="229" name="Google Shape;229;p23"/>
          <p:cNvSpPr txBox="1"/>
          <p:nvPr/>
        </p:nvSpPr>
        <p:spPr>
          <a:xfrm>
            <a:off x="6989608" y="1797363"/>
            <a:ext cx="1446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Guiding concept around which a business is built – must be simple, usually stated at abstract level</a:t>
            </a:r>
            <a:endParaRPr sz="800"/>
          </a:p>
        </p:txBody>
      </p:sp>
      <p:sp>
        <p:nvSpPr>
          <p:cNvPr id="230" name="Google Shape;230;p23"/>
          <p:cNvSpPr/>
          <p:nvPr/>
        </p:nvSpPr>
        <p:spPr>
          <a:xfrm flipH="1" rot="10800000">
            <a:off x="5035502" y="3444796"/>
            <a:ext cx="96905" cy="95773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chemeClr val="accent4"/>
          </a:solidFill>
          <a:ln cap="rnd" cmpd="sng" w="127000">
            <a:solidFill>
              <a:schemeClr val="accent4">
                <a:alpha val="247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31" name="Google Shape;231;p23"/>
          <p:cNvCxnSpPr/>
          <p:nvPr/>
        </p:nvCxnSpPr>
        <p:spPr>
          <a:xfrm rot="10800000">
            <a:off x="5083656" y="2843064"/>
            <a:ext cx="0" cy="60120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23"/>
          <p:cNvSpPr/>
          <p:nvPr/>
        </p:nvSpPr>
        <p:spPr>
          <a:xfrm flipH="1">
            <a:off x="4014964" y="2600763"/>
            <a:ext cx="1080000" cy="36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/>
          </a:p>
        </p:txBody>
      </p:sp>
      <p:sp>
        <p:nvSpPr>
          <p:cNvPr id="233" name="Google Shape;233;p23"/>
          <p:cNvSpPr/>
          <p:nvPr/>
        </p:nvSpPr>
        <p:spPr>
          <a:xfrm>
            <a:off x="3878829" y="2022858"/>
            <a:ext cx="96905" cy="96900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rgbClr val="666666"/>
          </a:solidFill>
          <a:ln cap="rnd" cmpd="sng" w="127000">
            <a:solidFill>
              <a:srgbClr val="666666">
                <a:alpha val="247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34" name="Google Shape;234;p23"/>
          <p:cNvCxnSpPr/>
          <p:nvPr/>
        </p:nvCxnSpPr>
        <p:spPr>
          <a:xfrm>
            <a:off x="3926984" y="2119163"/>
            <a:ext cx="0" cy="601200"/>
          </a:xfrm>
          <a:prstGeom prst="straightConnector1">
            <a:avLst/>
          </a:prstGeom>
          <a:noFill/>
          <a:ln cap="flat" cmpd="sng" w="254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23"/>
          <p:cNvSpPr/>
          <p:nvPr/>
        </p:nvSpPr>
        <p:spPr>
          <a:xfrm>
            <a:off x="2858864" y="2600763"/>
            <a:ext cx="1080000" cy="362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/>
          </a:p>
        </p:txBody>
      </p:sp>
      <p:pic>
        <p:nvPicPr>
          <p:cNvPr descr="D:\andrew\Работа\Андрей\00_Presentations\18_Futurist\01_Shadows\4-1.png"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864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pic>
        <p:nvPicPr>
          <p:cNvPr descr="D:\andrew\Работа\Андрей\00_Presentations\18_Futurist\01_Shadows\4-1.png"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014908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38" name="Google Shape;238;p23"/>
          <p:cNvSpPr/>
          <p:nvPr/>
        </p:nvSpPr>
        <p:spPr>
          <a:xfrm flipH="1" rot="10800000">
            <a:off x="2722536" y="3444796"/>
            <a:ext cx="96905" cy="95773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rgbClr val="999999"/>
          </a:solidFill>
          <a:ln cap="rnd" cmpd="sng" w="127000">
            <a:solidFill>
              <a:srgbClr val="999999">
                <a:alpha val="247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39" name="Google Shape;239;p23"/>
          <p:cNvCxnSpPr/>
          <p:nvPr/>
        </p:nvCxnSpPr>
        <p:spPr>
          <a:xfrm rot="10800000">
            <a:off x="2770691" y="2843053"/>
            <a:ext cx="0" cy="601200"/>
          </a:xfrm>
          <a:prstGeom prst="straightConnector1">
            <a:avLst/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23"/>
          <p:cNvSpPr/>
          <p:nvPr/>
        </p:nvSpPr>
        <p:spPr>
          <a:xfrm flipH="1">
            <a:off x="1702887" y="2600763"/>
            <a:ext cx="1080000" cy="36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descr="D:\andrew\Работа\Андрей\00_Presentations\18_Futurist\01_Shadows\4-1.png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702830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42" name="Google Shape;242;p23"/>
          <p:cNvSpPr/>
          <p:nvPr/>
        </p:nvSpPr>
        <p:spPr>
          <a:xfrm>
            <a:off x="1566750" y="2022858"/>
            <a:ext cx="96905" cy="96900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rgbClr val="999999"/>
          </a:solidFill>
          <a:ln cap="rnd" cmpd="sng" w="127000">
            <a:solidFill>
              <a:srgbClr val="999999">
                <a:alpha val="247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3" name="Google Shape;243;p23"/>
          <p:cNvCxnSpPr/>
          <p:nvPr/>
        </p:nvCxnSpPr>
        <p:spPr>
          <a:xfrm>
            <a:off x="1614906" y="2119163"/>
            <a:ext cx="0" cy="601200"/>
          </a:xfrm>
          <a:prstGeom prst="straightConnector1">
            <a:avLst/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23"/>
          <p:cNvSpPr/>
          <p:nvPr/>
        </p:nvSpPr>
        <p:spPr>
          <a:xfrm>
            <a:off x="546786" y="2600763"/>
            <a:ext cx="1080000" cy="36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descr="D:\andrew\Работа\Андрей\00_Presentations\18_Futurist\01_Shadows\4-1.png" id="245" name="Google Shape;2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86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46" name="Google Shape;246;p23"/>
          <p:cNvSpPr/>
          <p:nvPr/>
        </p:nvSpPr>
        <p:spPr>
          <a:xfrm>
            <a:off x="8503620" y="2338523"/>
            <a:ext cx="96905" cy="96900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rgbClr val="B2B2B2"/>
          </a:solidFill>
          <a:ln cap="rnd" cmpd="sng" w="127000">
            <a:solidFill>
              <a:srgbClr val="B2B2B2">
                <a:alpha val="247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7" name="Google Shape;247;p23"/>
          <p:cNvCxnSpPr/>
          <p:nvPr/>
        </p:nvCxnSpPr>
        <p:spPr>
          <a:xfrm>
            <a:off x="8551775" y="2434825"/>
            <a:ext cx="0" cy="601200"/>
          </a:xfrm>
          <a:prstGeom prst="straightConnector1">
            <a:avLst/>
          </a:prstGeom>
          <a:noFill/>
          <a:ln cap="flat" cmpd="sng" w="25400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23"/>
          <p:cNvSpPr/>
          <p:nvPr/>
        </p:nvSpPr>
        <p:spPr>
          <a:xfrm>
            <a:off x="7483028" y="2600763"/>
            <a:ext cx="1080000" cy="362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VALUES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descr="D:\andrew\Работа\Андрей\00_Presentations\18_Futurist\01_Shadows\4-1.png" id="249" name="Google Shape;2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028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50" name="Google Shape;250;p23"/>
          <p:cNvSpPr/>
          <p:nvPr/>
        </p:nvSpPr>
        <p:spPr>
          <a:xfrm flipH="1" rot="10800000">
            <a:off x="7348842" y="3439769"/>
            <a:ext cx="96905" cy="95773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rgbClr val="B7B7B7"/>
          </a:solidFill>
          <a:ln cap="rnd" cmpd="sng" w="127000">
            <a:solidFill>
              <a:srgbClr val="B7B7B7">
                <a:alpha val="247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1" name="Google Shape;251;p23"/>
          <p:cNvCxnSpPr/>
          <p:nvPr/>
        </p:nvCxnSpPr>
        <p:spPr>
          <a:xfrm rot="10800000">
            <a:off x="7396998" y="2838038"/>
            <a:ext cx="0" cy="60120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23"/>
          <p:cNvSpPr/>
          <p:nvPr/>
        </p:nvSpPr>
        <p:spPr>
          <a:xfrm flipH="1">
            <a:off x="6327050" y="2600763"/>
            <a:ext cx="1080000" cy="3621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/>
          </a:p>
        </p:txBody>
      </p:sp>
      <p:pic>
        <p:nvPicPr>
          <p:cNvPr descr="D:\andrew\Работа\Андрей\00_Presentations\18_Futurist\01_Shadows\4-1.png" id="253" name="Google Shape;2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6326993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54" name="Google Shape;254;p23"/>
          <p:cNvSpPr/>
          <p:nvPr/>
        </p:nvSpPr>
        <p:spPr>
          <a:xfrm>
            <a:off x="6192799" y="2022858"/>
            <a:ext cx="96905" cy="96900"/>
          </a:xfrm>
          <a:custGeom>
            <a:rect b="b" l="l" r="r" t="t"/>
            <a:pathLst>
              <a:path extrusionOk="0" h="450697" w="450722">
                <a:moveTo>
                  <a:pt x="0" y="225348"/>
                </a:moveTo>
                <a:cubicBezTo>
                  <a:pt x="0" y="100876"/>
                  <a:pt x="100888" y="0"/>
                  <a:pt x="225361" y="0"/>
                </a:cubicBezTo>
                <a:cubicBezTo>
                  <a:pt x="349834" y="0"/>
                  <a:pt x="450722" y="100876"/>
                  <a:pt x="450722" y="225348"/>
                </a:cubicBezTo>
                <a:cubicBezTo>
                  <a:pt x="450722" y="349821"/>
                  <a:pt x="349834" y="450697"/>
                  <a:pt x="225361" y="450697"/>
                </a:cubicBezTo>
                <a:cubicBezTo>
                  <a:pt x="100888" y="450697"/>
                  <a:pt x="0" y="349821"/>
                  <a:pt x="0" y="225348"/>
                </a:cubicBezTo>
                <a:close/>
              </a:path>
            </a:pathLst>
          </a:custGeom>
          <a:solidFill>
            <a:schemeClr val="accent1"/>
          </a:solidFill>
          <a:ln cap="rnd" cmpd="sng" w="127000">
            <a:solidFill>
              <a:schemeClr val="accent1">
                <a:alpha val="247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3D42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5" name="Google Shape;255;p23"/>
          <p:cNvCxnSpPr/>
          <p:nvPr/>
        </p:nvCxnSpPr>
        <p:spPr>
          <a:xfrm>
            <a:off x="6240954" y="2119163"/>
            <a:ext cx="0" cy="601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23"/>
          <p:cNvSpPr/>
          <p:nvPr/>
        </p:nvSpPr>
        <p:spPr>
          <a:xfrm>
            <a:off x="5170950" y="2600763"/>
            <a:ext cx="1080000" cy="3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/>
          </a:p>
        </p:txBody>
      </p:sp>
      <p:pic>
        <p:nvPicPr>
          <p:cNvPr descr="D:\andrew\Работа\Андрей\00_Presentations\18_Futurist\01_Shadows\4-1.png" id="257" name="Google Shape;2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0950" y="2441632"/>
            <a:ext cx="74966" cy="6824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258" name="Google Shape;258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7 interdependent elements</a:t>
            </a:r>
            <a:endParaRPr/>
          </a:p>
        </p:txBody>
      </p:sp>
      <p:sp>
        <p:nvSpPr>
          <p:cNvPr id="259" name="Google Shape;259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1201278" y="3280736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Explicit or implicit fundamental beliefs, concepts and principles that underlie the culture of an organization</a:t>
            </a:r>
            <a:endParaRPr sz="700"/>
          </a:p>
        </p:txBody>
      </p:sp>
      <p:sp>
        <p:nvSpPr>
          <p:cNvPr id="265" name="Google Shape;265;p24"/>
          <p:cNvSpPr/>
          <p:nvPr/>
        </p:nvSpPr>
        <p:spPr>
          <a:xfrm rot="-8645207">
            <a:off x="1073016" y="3142091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556148" y="3627516"/>
            <a:ext cx="745800" cy="3708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sz="700"/>
          </a:p>
        </p:txBody>
      </p:sp>
      <p:sp>
        <p:nvSpPr>
          <p:cNvPr id="267" name="Google Shape;267;p24"/>
          <p:cNvSpPr/>
          <p:nvPr/>
        </p:nvSpPr>
        <p:spPr>
          <a:xfrm>
            <a:off x="3229015" y="3280736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organization’s core competencies and distinctive capabilities</a:t>
            </a:r>
            <a:endParaRPr sz="700"/>
          </a:p>
        </p:txBody>
      </p:sp>
      <p:sp>
        <p:nvSpPr>
          <p:cNvPr id="268" name="Google Shape;268;p24"/>
          <p:cNvSpPr/>
          <p:nvPr/>
        </p:nvSpPr>
        <p:spPr>
          <a:xfrm rot="-8645207">
            <a:off x="3100753" y="3142091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2583885" y="3627516"/>
            <a:ext cx="745800" cy="3708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700"/>
          </a:p>
        </p:txBody>
      </p:sp>
      <p:sp>
        <p:nvSpPr>
          <p:cNvPr id="270" name="Google Shape;270;p24"/>
          <p:cNvSpPr/>
          <p:nvPr/>
        </p:nvSpPr>
        <p:spPr>
          <a:xfrm>
            <a:off x="5256751" y="3280736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Organization’s human, resources, demographic, educational and attitudinal characteristics</a:t>
            </a:r>
            <a:endParaRPr sz="700"/>
          </a:p>
        </p:txBody>
      </p:sp>
      <p:sp>
        <p:nvSpPr>
          <p:cNvPr id="271" name="Google Shape;271;p24"/>
          <p:cNvSpPr/>
          <p:nvPr/>
        </p:nvSpPr>
        <p:spPr>
          <a:xfrm rot="-8645207">
            <a:off x="5128488" y="3142091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4611620" y="3627516"/>
            <a:ext cx="745800" cy="3708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700"/>
          </a:p>
        </p:txBody>
      </p:sp>
      <p:sp>
        <p:nvSpPr>
          <p:cNvPr id="273" name="Google Shape;273;p24"/>
          <p:cNvSpPr/>
          <p:nvPr/>
        </p:nvSpPr>
        <p:spPr>
          <a:xfrm>
            <a:off x="7282724" y="3280736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Typical behavior patterns of key groups, such as managers, and other professionals</a:t>
            </a:r>
            <a:endParaRPr sz="700"/>
          </a:p>
        </p:txBody>
      </p:sp>
      <p:sp>
        <p:nvSpPr>
          <p:cNvPr id="274" name="Google Shape;274;p24"/>
          <p:cNvSpPr/>
          <p:nvPr/>
        </p:nvSpPr>
        <p:spPr>
          <a:xfrm rot="-8645207">
            <a:off x="7154462" y="3142091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6637594" y="3627516"/>
            <a:ext cx="745800" cy="3708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700"/>
          </a:p>
        </p:txBody>
      </p:sp>
      <p:sp>
        <p:nvSpPr>
          <p:cNvPr id="276" name="Google Shape;276;p24"/>
          <p:cNvSpPr/>
          <p:nvPr/>
        </p:nvSpPr>
        <p:spPr>
          <a:xfrm>
            <a:off x="3214521" y="1606984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Purpose of the business &amp; the</a:t>
            </a:r>
            <a:r>
              <a:rPr lang="en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way the organization seeks to enhance its competitive advantage</a:t>
            </a:r>
            <a:endParaRPr sz="7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24"/>
          <p:cNvSpPr/>
          <p:nvPr/>
        </p:nvSpPr>
        <p:spPr>
          <a:xfrm rot="-8645207">
            <a:off x="3086259" y="1468338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569391" y="1953763"/>
            <a:ext cx="745800" cy="370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700"/>
          </a:p>
        </p:txBody>
      </p:sp>
      <p:sp>
        <p:nvSpPr>
          <p:cNvPr id="279" name="Google Shape;279;p24"/>
          <p:cNvSpPr/>
          <p:nvPr/>
        </p:nvSpPr>
        <p:spPr>
          <a:xfrm>
            <a:off x="5242259" y="1606984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Division of activities; integration and coordination mechanism</a:t>
            </a:r>
            <a:endParaRPr sz="700"/>
          </a:p>
        </p:txBody>
      </p:sp>
      <p:sp>
        <p:nvSpPr>
          <p:cNvPr id="280" name="Google Shape;280;p24"/>
          <p:cNvSpPr/>
          <p:nvPr/>
        </p:nvSpPr>
        <p:spPr>
          <a:xfrm rot="-8645207">
            <a:off x="5113996" y="1468338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4597129" y="1953763"/>
            <a:ext cx="745800" cy="370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700"/>
          </a:p>
        </p:txBody>
      </p:sp>
      <p:sp>
        <p:nvSpPr>
          <p:cNvPr id="282" name="Google Shape;282;p24"/>
          <p:cNvSpPr/>
          <p:nvPr/>
        </p:nvSpPr>
        <p:spPr>
          <a:xfrm>
            <a:off x="7269994" y="1606984"/>
            <a:ext cx="1104000" cy="11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"/>
              <a:buFont typeface="Poppins"/>
              <a:buNone/>
            </a:pPr>
            <a:r>
              <a:rPr lang="en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Formal procedures for measurement, reward and resource allocation</a:t>
            </a:r>
            <a:endParaRPr sz="700"/>
          </a:p>
        </p:txBody>
      </p:sp>
      <p:sp>
        <p:nvSpPr>
          <p:cNvPr id="283" name="Google Shape;283;p24"/>
          <p:cNvSpPr/>
          <p:nvPr/>
        </p:nvSpPr>
        <p:spPr>
          <a:xfrm rot="-8645207">
            <a:off x="7141731" y="1468338"/>
            <a:ext cx="1372751" cy="1372751"/>
          </a:xfrm>
          <a:prstGeom prst="arc">
            <a:avLst>
              <a:gd fmla="val 21239848" name="adj1"/>
              <a:gd fmla="val 17679130" name="adj2"/>
            </a:avLst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6624863" y="1953763"/>
            <a:ext cx="745800" cy="370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700"/>
          </a:p>
        </p:txBody>
      </p:sp>
      <p:sp>
        <p:nvSpPr>
          <p:cNvPr id="285" name="Google Shape;285;p24"/>
          <p:cNvSpPr/>
          <p:nvPr/>
        </p:nvSpPr>
        <p:spPr>
          <a:xfrm>
            <a:off x="1130450" y="1885330"/>
            <a:ext cx="136800" cy="13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1289734" y="1862983"/>
            <a:ext cx="10029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Hard Elements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1130450" y="2141329"/>
            <a:ext cx="136800" cy="1368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1289734" y="2118982"/>
            <a:ext cx="946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20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Soft Elements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289" name="Google Shape;289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7 interdependent elements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5"/>
          <p:cNvGrpSpPr/>
          <p:nvPr/>
        </p:nvGrpSpPr>
        <p:grpSpPr>
          <a:xfrm>
            <a:off x="33" y="628650"/>
            <a:ext cx="3721500" cy="1089675"/>
            <a:chOff x="44" y="838200"/>
            <a:chExt cx="4962000" cy="1452900"/>
          </a:xfrm>
        </p:grpSpPr>
        <p:sp>
          <p:nvSpPr>
            <p:cNvPr id="297" name="Google Shape;297;p25"/>
            <p:cNvSpPr/>
            <p:nvPr/>
          </p:nvSpPr>
          <p:spPr>
            <a:xfrm flipH="1">
              <a:off x="44" y="838200"/>
              <a:ext cx="49620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 flipH="1">
              <a:off x="1723510" y="1331592"/>
              <a:ext cx="23163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What should we do to solve the specific business problem?</a:t>
              </a:r>
              <a:endParaRPr sz="800"/>
            </a:p>
          </p:txBody>
        </p:sp>
      </p:grpSp>
      <p:grpSp>
        <p:nvGrpSpPr>
          <p:cNvPr id="299" name="Google Shape;299;p25"/>
          <p:cNvGrpSpPr/>
          <p:nvPr/>
        </p:nvGrpSpPr>
        <p:grpSpPr>
          <a:xfrm>
            <a:off x="-64" y="2017490"/>
            <a:ext cx="2945925" cy="1089675"/>
            <a:chOff x="-85" y="2689987"/>
            <a:chExt cx="3927900" cy="1452900"/>
          </a:xfrm>
        </p:grpSpPr>
        <p:sp>
          <p:nvSpPr>
            <p:cNvPr id="300" name="Google Shape;300;p25"/>
            <p:cNvSpPr/>
            <p:nvPr/>
          </p:nvSpPr>
          <p:spPr>
            <a:xfrm flipH="1">
              <a:off x="-85" y="2689987"/>
              <a:ext cx="39279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flipH="1">
              <a:off x="1087935" y="2965371"/>
              <a:ext cx="19221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What are the specific skills that will help us? What skills do we need to develop?</a:t>
              </a:r>
              <a:endParaRPr sz="800"/>
            </a:p>
          </p:txBody>
        </p:sp>
      </p:grpSp>
      <p:grpSp>
        <p:nvGrpSpPr>
          <p:cNvPr id="302" name="Google Shape;302;p25"/>
          <p:cNvGrpSpPr/>
          <p:nvPr/>
        </p:nvGrpSpPr>
        <p:grpSpPr>
          <a:xfrm>
            <a:off x="85" y="3425148"/>
            <a:ext cx="3802725" cy="1089675"/>
            <a:chOff x="113" y="4566864"/>
            <a:chExt cx="5070300" cy="1452900"/>
          </a:xfrm>
        </p:grpSpPr>
        <p:sp>
          <p:nvSpPr>
            <p:cNvPr id="303" name="Google Shape;303;p25"/>
            <p:cNvSpPr/>
            <p:nvPr/>
          </p:nvSpPr>
          <p:spPr>
            <a:xfrm flipH="1">
              <a:off x="113" y="4566864"/>
              <a:ext cx="50703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 flipH="1">
              <a:off x="1829177" y="5060256"/>
              <a:ext cx="2316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How should we help our managers in their growth?</a:t>
              </a:r>
              <a:endParaRPr sz="800"/>
            </a:p>
          </p:txBody>
        </p:sp>
      </p:grpSp>
      <p:grpSp>
        <p:nvGrpSpPr>
          <p:cNvPr id="305" name="Google Shape;305;p25"/>
          <p:cNvGrpSpPr/>
          <p:nvPr/>
        </p:nvGrpSpPr>
        <p:grpSpPr>
          <a:xfrm>
            <a:off x="5450713" y="3362558"/>
            <a:ext cx="3693375" cy="1089675"/>
            <a:chOff x="7267618" y="4483411"/>
            <a:chExt cx="4924500" cy="1452900"/>
          </a:xfrm>
        </p:grpSpPr>
        <p:sp>
          <p:nvSpPr>
            <p:cNvPr id="306" name="Google Shape;306;p25"/>
            <p:cNvSpPr/>
            <p:nvPr/>
          </p:nvSpPr>
          <p:spPr>
            <a:xfrm>
              <a:off x="7267618" y="4483411"/>
              <a:ext cx="49245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192255" y="4758795"/>
              <a:ext cx="20997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What leadership style and cultural qualities will help us to achieve a strategic objective?</a:t>
              </a:r>
              <a:endParaRPr sz="800"/>
            </a:p>
          </p:txBody>
        </p:sp>
      </p:grpSp>
      <p:grpSp>
        <p:nvGrpSpPr>
          <p:cNvPr id="308" name="Google Shape;308;p25"/>
          <p:cNvGrpSpPr/>
          <p:nvPr/>
        </p:nvGrpSpPr>
        <p:grpSpPr>
          <a:xfrm>
            <a:off x="6170851" y="2020285"/>
            <a:ext cx="2973150" cy="1089675"/>
            <a:chOff x="8227801" y="2693713"/>
            <a:chExt cx="3964200" cy="1452900"/>
          </a:xfrm>
        </p:grpSpPr>
        <p:sp>
          <p:nvSpPr>
            <p:cNvPr id="309" name="Google Shape;309;p25"/>
            <p:cNvSpPr/>
            <p:nvPr/>
          </p:nvSpPr>
          <p:spPr>
            <a:xfrm>
              <a:off x="8227801" y="2693713"/>
              <a:ext cx="39642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9181964" y="2969097"/>
              <a:ext cx="17235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What business system do we need to use or invent to execute the strategy?</a:t>
              </a:r>
              <a:endParaRPr sz="800"/>
            </a:p>
          </p:txBody>
        </p:sp>
      </p:grpSp>
      <p:grpSp>
        <p:nvGrpSpPr>
          <p:cNvPr id="311" name="Google Shape;311;p25"/>
          <p:cNvGrpSpPr/>
          <p:nvPr/>
        </p:nvGrpSpPr>
        <p:grpSpPr>
          <a:xfrm>
            <a:off x="5461397" y="631444"/>
            <a:ext cx="3682575" cy="1089675"/>
            <a:chOff x="7281863" y="841926"/>
            <a:chExt cx="4910100" cy="1452900"/>
          </a:xfrm>
        </p:grpSpPr>
        <p:sp>
          <p:nvSpPr>
            <p:cNvPr id="312" name="Google Shape;312;p25"/>
            <p:cNvSpPr/>
            <p:nvPr/>
          </p:nvSpPr>
          <p:spPr>
            <a:xfrm>
              <a:off x="7281863" y="841926"/>
              <a:ext cx="4910100" cy="145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239622" y="1219225"/>
              <a:ext cx="18861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What structure do we need to execute the strategy?</a:t>
              </a:r>
              <a:endParaRPr sz="800"/>
            </a:p>
          </p:txBody>
        </p:sp>
      </p:grpSp>
      <p:grpSp>
        <p:nvGrpSpPr>
          <p:cNvPr id="314" name="Google Shape;314;p25"/>
          <p:cNvGrpSpPr/>
          <p:nvPr/>
        </p:nvGrpSpPr>
        <p:grpSpPr>
          <a:xfrm>
            <a:off x="4902364" y="3364460"/>
            <a:ext cx="1089675" cy="1089675"/>
            <a:chOff x="6536485" y="4485946"/>
            <a:chExt cx="1452900" cy="1452900"/>
          </a:xfrm>
        </p:grpSpPr>
        <p:sp>
          <p:nvSpPr>
            <p:cNvPr id="315" name="Google Shape;315;p25"/>
            <p:cNvSpPr/>
            <p:nvPr/>
          </p:nvSpPr>
          <p:spPr>
            <a:xfrm>
              <a:off x="6536485" y="4485946"/>
              <a:ext cx="1452900" cy="145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6" name="Google Shape;316;p25"/>
            <p:cNvSpPr txBox="1"/>
            <p:nvPr/>
          </p:nvSpPr>
          <p:spPr>
            <a:xfrm rot="-2160800">
              <a:off x="7031688" y="5178565"/>
              <a:ext cx="630130" cy="277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STYLE</a:t>
              </a:r>
              <a:endParaRPr sz="1100"/>
            </a:p>
          </p:txBody>
        </p:sp>
      </p:grpSp>
      <p:grpSp>
        <p:nvGrpSpPr>
          <p:cNvPr id="317" name="Google Shape;317;p25"/>
          <p:cNvGrpSpPr/>
          <p:nvPr/>
        </p:nvGrpSpPr>
        <p:grpSpPr>
          <a:xfrm>
            <a:off x="3261457" y="3425148"/>
            <a:ext cx="1089675" cy="1089675"/>
            <a:chOff x="4348609" y="4566864"/>
            <a:chExt cx="1452900" cy="1452900"/>
          </a:xfrm>
        </p:grpSpPr>
        <p:sp>
          <p:nvSpPr>
            <p:cNvPr id="318" name="Google Shape;318;p25"/>
            <p:cNvSpPr/>
            <p:nvPr/>
          </p:nvSpPr>
          <p:spPr>
            <a:xfrm>
              <a:off x="4348609" y="4566864"/>
              <a:ext cx="1452900" cy="1452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9" name="Google Shape;319;p25"/>
            <p:cNvSpPr txBox="1"/>
            <p:nvPr/>
          </p:nvSpPr>
          <p:spPr>
            <a:xfrm rot="1438069">
              <a:off x="4677011" y="5270979"/>
              <a:ext cx="654320" cy="27706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STAFF</a:t>
              </a:r>
              <a:endParaRPr sz="1100"/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2414056" y="2020284"/>
            <a:ext cx="1089675" cy="1089675"/>
            <a:chOff x="3218741" y="2693712"/>
            <a:chExt cx="1452900" cy="1452900"/>
          </a:xfrm>
        </p:grpSpPr>
        <p:sp>
          <p:nvSpPr>
            <p:cNvPr id="321" name="Google Shape;321;p25"/>
            <p:cNvSpPr/>
            <p:nvPr/>
          </p:nvSpPr>
          <p:spPr>
            <a:xfrm>
              <a:off x="3218741" y="2693712"/>
              <a:ext cx="1452900" cy="1452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25"/>
            <p:cNvSpPr txBox="1"/>
            <p:nvPr/>
          </p:nvSpPr>
          <p:spPr>
            <a:xfrm rot="-5400000">
              <a:off x="3510418" y="3267080"/>
              <a:ext cx="673500" cy="276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SKILLS</a:t>
              </a:r>
              <a:endParaRPr sz="1100"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3177874" y="631444"/>
            <a:ext cx="1089675" cy="1089675"/>
            <a:chOff x="4237165" y="841926"/>
            <a:chExt cx="1452900" cy="1452900"/>
          </a:xfrm>
        </p:grpSpPr>
        <p:sp>
          <p:nvSpPr>
            <p:cNvPr id="324" name="Google Shape;324;p25"/>
            <p:cNvSpPr/>
            <p:nvPr/>
          </p:nvSpPr>
          <p:spPr>
            <a:xfrm>
              <a:off x="4237165" y="841926"/>
              <a:ext cx="1452900" cy="145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25"/>
            <p:cNvSpPr txBox="1"/>
            <p:nvPr/>
          </p:nvSpPr>
          <p:spPr>
            <a:xfrm rot="-1958928">
              <a:off x="4426132" y="1358440"/>
              <a:ext cx="979818" cy="27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STRATEGY</a:t>
              </a:r>
              <a:endParaRPr sz="1100"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4940847" y="631444"/>
            <a:ext cx="1089675" cy="1089675"/>
            <a:chOff x="6587796" y="841926"/>
            <a:chExt cx="1452900" cy="1452900"/>
          </a:xfrm>
        </p:grpSpPr>
        <p:sp>
          <p:nvSpPr>
            <p:cNvPr id="327" name="Google Shape;327;p25"/>
            <p:cNvSpPr/>
            <p:nvPr/>
          </p:nvSpPr>
          <p:spPr>
            <a:xfrm>
              <a:off x="6587796" y="841926"/>
              <a:ext cx="1452900" cy="145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 rot="2422126">
              <a:off x="6804955" y="1385285"/>
              <a:ext cx="1082438" cy="27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STRUCTURE</a:t>
              </a:r>
              <a:endParaRPr sz="1100"/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5647602" y="2020284"/>
            <a:ext cx="1089675" cy="1089675"/>
            <a:chOff x="7530136" y="2693712"/>
            <a:chExt cx="1452900" cy="1452900"/>
          </a:xfrm>
        </p:grpSpPr>
        <p:sp>
          <p:nvSpPr>
            <p:cNvPr id="330" name="Google Shape;330;p25"/>
            <p:cNvSpPr/>
            <p:nvPr/>
          </p:nvSpPr>
          <p:spPr>
            <a:xfrm>
              <a:off x="7530136" y="2693712"/>
              <a:ext cx="1452900" cy="14529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25"/>
            <p:cNvSpPr txBox="1"/>
            <p:nvPr/>
          </p:nvSpPr>
          <p:spPr>
            <a:xfrm rot="5400000">
              <a:off x="7910908" y="3262118"/>
              <a:ext cx="886800" cy="2769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SYSTEMS</a:t>
              </a:r>
              <a:endParaRPr sz="1100"/>
            </a:p>
          </p:txBody>
        </p:sp>
      </p:grpSp>
      <p:sp>
        <p:nvSpPr>
          <p:cNvPr id="332" name="Google Shape;332;p25"/>
          <p:cNvSpPr/>
          <p:nvPr/>
        </p:nvSpPr>
        <p:spPr>
          <a:xfrm>
            <a:off x="3080159" y="1176045"/>
            <a:ext cx="2976658" cy="2751153"/>
          </a:xfrm>
          <a:custGeom>
            <a:rect b="b" l="l" r="r" t="t"/>
            <a:pathLst>
              <a:path extrusionOk="0" h="1162050" w="1257300">
                <a:moveTo>
                  <a:pt x="803553" y="0"/>
                </a:moveTo>
                <a:lnTo>
                  <a:pt x="456462" y="0"/>
                </a:lnTo>
                <a:cubicBezTo>
                  <a:pt x="355402" y="0"/>
                  <a:pt x="261961" y="53912"/>
                  <a:pt x="211384" y="141446"/>
                </a:cubicBezTo>
                <a:lnTo>
                  <a:pt x="37933" y="442055"/>
                </a:lnTo>
                <a:cubicBezTo>
                  <a:pt x="-12644" y="529590"/>
                  <a:pt x="-12644" y="637508"/>
                  <a:pt x="37933" y="725043"/>
                </a:cubicBezTo>
                <a:lnTo>
                  <a:pt x="211479" y="1025652"/>
                </a:lnTo>
                <a:cubicBezTo>
                  <a:pt x="262057" y="1113187"/>
                  <a:pt x="355402" y="1167098"/>
                  <a:pt x="456557" y="1167098"/>
                </a:cubicBezTo>
                <a:lnTo>
                  <a:pt x="803648" y="1167098"/>
                </a:lnTo>
                <a:cubicBezTo>
                  <a:pt x="904708" y="1167098"/>
                  <a:pt x="998149" y="1113187"/>
                  <a:pt x="1048726" y="1025652"/>
                </a:cubicBezTo>
                <a:lnTo>
                  <a:pt x="1222272" y="725043"/>
                </a:lnTo>
                <a:cubicBezTo>
                  <a:pt x="1272850" y="637508"/>
                  <a:pt x="1272850" y="529590"/>
                  <a:pt x="1222272" y="442055"/>
                </a:cubicBezTo>
                <a:lnTo>
                  <a:pt x="1048726" y="141446"/>
                </a:lnTo>
                <a:cubicBezTo>
                  <a:pt x="998053" y="53912"/>
                  <a:pt x="904708" y="0"/>
                  <a:pt x="803553" y="0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3605254" y="1656317"/>
            <a:ext cx="1933099" cy="1786652"/>
          </a:xfrm>
          <a:custGeom>
            <a:rect b="b" l="l" r="r" t="t"/>
            <a:pathLst>
              <a:path extrusionOk="0" h="1162050" w="1257300">
                <a:moveTo>
                  <a:pt x="803553" y="0"/>
                </a:moveTo>
                <a:lnTo>
                  <a:pt x="456462" y="0"/>
                </a:lnTo>
                <a:cubicBezTo>
                  <a:pt x="355402" y="0"/>
                  <a:pt x="261961" y="53912"/>
                  <a:pt x="211384" y="141446"/>
                </a:cubicBezTo>
                <a:lnTo>
                  <a:pt x="37933" y="442055"/>
                </a:lnTo>
                <a:cubicBezTo>
                  <a:pt x="-12644" y="529590"/>
                  <a:pt x="-12644" y="637508"/>
                  <a:pt x="37933" y="725043"/>
                </a:cubicBezTo>
                <a:lnTo>
                  <a:pt x="211479" y="1025652"/>
                </a:lnTo>
                <a:cubicBezTo>
                  <a:pt x="262057" y="1113187"/>
                  <a:pt x="355402" y="1167098"/>
                  <a:pt x="456557" y="1167098"/>
                </a:cubicBezTo>
                <a:lnTo>
                  <a:pt x="803648" y="1167098"/>
                </a:lnTo>
                <a:cubicBezTo>
                  <a:pt x="904708" y="1167098"/>
                  <a:pt x="998149" y="1113187"/>
                  <a:pt x="1048726" y="1025652"/>
                </a:cubicBezTo>
                <a:lnTo>
                  <a:pt x="1222272" y="725043"/>
                </a:lnTo>
                <a:cubicBezTo>
                  <a:pt x="1272850" y="637508"/>
                  <a:pt x="1272850" y="529590"/>
                  <a:pt x="1222272" y="442055"/>
                </a:cubicBezTo>
                <a:lnTo>
                  <a:pt x="1048726" y="141446"/>
                </a:lnTo>
                <a:cubicBezTo>
                  <a:pt x="998053" y="53912"/>
                  <a:pt x="904708" y="0"/>
                  <a:pt x="803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25"/>
          <p:cNvSpPr/>
          <p:nvPr/>
        </p:nvSpPr>
        <p:spPr>
          <a:xfrm>
            <a:off x="3771296" y="1803987"/>
            <a:ext cx="1599914" cy="1478709"/>
          </a:xfrm>
          <a:custGeom>
            <a:rect b="b" l="l" r="r" t="t"/>
            <a:pathLst>
              <a:path extrusionOk="0" h="1162050" w="1257300">
                <a:moveTo>
                  <a:pt x="803553" y="0"/>
                </a:moveTo>
                <a:lnTo>
                  <a:pt x="456462" y="0"/>
                </a:lnTo>
                <a:cubicBezTo>
                  <a:pt x="355402" y="0"/>
                  <a:pt x="261961" y="53912"/>
                  <a:pt x="211384" y="141446"/>
                </a:cubicBezTo>
                <a:lnTo>
                  <a:pt x="37933" y="442055"/>
                </a:lnTo>
                <a:cubicBezTo>
                  <a:pt x="-12644" y="529590"/>
                  <a:pt x="-12644" y="637508"/>
                  <a:pt x="37933" y="725043"/>
                </a:cubicBezTo>
                <a:lnTo>
                  <a:pt x="211479" y="1025652"/>
                </a:lnTo>
                <a:cubicBezTo>
                  <a:pt x="262057" y="1113187"/>
                  <a:pt x="355402" y="1167098"/>
                  <a:pt x="456557" y="1167098"/>
                </a:cubicBezTo>
                <a:lnTo>
                  <a:pt x="803648" y="1167098"/>
                </a:lnTo>
                <a:cubicBezTo>
                  <a:pt x="904708" y="1167098"/>
                  <a:pt x="998149" y="1113187"/>
                  <a:pt x="1048726" y="1025652"/>
                </a:cubicBezTo>
                <a:lnTo>
                  <a:pt x="1222272" y="725043"/>
                </a:lnTo>
                <a:cubicBezTo>
                  <a:pt x="1272850" y="637508"/>
                  <a:pt x="1272850" y="529590"/>
                  <a:pt x="1222272" y="442055"/>
                </a:cubicBezTo>
                <a:lnTo>
                  <a:pt x="1048726" y="141446"/>
                </a:lnTo>
                <a:cubicBezTo>
                  <a:pt x="998053" y="53912"/>
                  <a:pt x="904708" y="0"/>
                  <a:pt x="8035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41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 VALUE</a:t>
            </a:r>
            <a:endParaRPr sz="1100"/>
          </a:p>
        </p:txBody>
      </p:sp>
      <p:sp>
        <p:nvSpPr>
          <p:cNvPr id="335" name="Google Shape;335;p25"/>
          <p:cNvSpPr/>
          <p:nvPr/>
        </p:nvSpPr>
        <p:spPr>
          <a:xfrm>
            <a:off x="3956320" y="2420887"/>
            <a:ext cx="1228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Which of our principles help us? Why do we do what we do in the way we do it?</a:t>
            </a:r>
            <a:endParaRPr sz="1100"/>
          </a:p>
        </p:txBody>
      </p:sp>
      <p:sp>
        <p:nvSpPr>
          <p:cNvPr id="336" name="Google Shape;336;p25"/>
          <p:cNvSpPr/>
          <p:nvPr/>
        </p:nvSpPr>
        <p:spPr>
          <a:xfrm>
            <a:off x="3222717" y="2492081"/>
            <a:ext cx="157842" cy="157842"/>
          </a:xfrm>
          <a:custGeom>
            <a:rect b="b" l="l" r="r" t="t"/>
            <a:pathLst>
              <a:path extrusionOk="0" h="1661496" w="1661496">
                <a:moveTo>
                  <a:pt x="1466790" y="392658"/>
                </a:moveTo>
                <a:lnTo>
                  <a:pt x="1466790" y="194707"/>
                </a:lnTo>
                <a:lnTo>
                  <a:pt x="1268838" y="194707"/>
                </a:lnTo>
                <a:cubicBezTo>
                  <a:pt x="1268838" y="87358"/>
                  <a:pt x="1181480" y="0"/>
                  <a:pt x="1074132" y="0"/>
                </a:cubicBezTo>
                <a:cubicBezTo>
                  <a:pt x="966783" y="0"/>
                  <a:pt x="879425" y="87358"/>
                  <a:pt x="879425" y="194707"/>
                </a:cubicBezTo>
                <a:lnTo>
                  <a:pt x="733395" y="194707"/>
                </a:lnTo>
                <a:cubicBezTo>
                  <a:pt x="329746" y="194707"/>
                  <a:pt x="0" y="524496"/>
                  <a:pt x="0" y="928102"/>
                </a:cubicBezTo>
                <a:cubicBezTo>
                  <a:pt x="0" y="1331750"/>
                  <a:pt x="329790" y="1661497"/>
                  <a:pt x="733395" y="1661497"/>
                </a:cubicBezTo>
                <a:cubicBezTo>
                  <a:pt x="1137000" y="1661497"/>
                  <a:pt x="1466790" y="1331707"/>
                  <a:pt x="1466790" y="928102"/>
                </a:cubicBezTo>
                <a:lnTo>
                  <a:pt x="1466790" y="782072"/>
                </a:lnTo>
                <a:cubicBezTo>
                  <a:pt x="1574138" y="782072"/>
                  <a:pt x="1661497" y="694713"/>
                  <a:pt x="1661497" y="587365"/>
                </a:cubicBezTo>
                <a:cubicBezTo>
                  <a:pt x="1661497" y="479973"/>
                  <a:pt x="1574181" y="392658"/>
                  <a:pt x="1466790" y="392658"/>
                </a:cubicBezTo>
                <a:lnTo>
                  <a:pt x="1466790" y="392658"/>
                </a:lnTo>
                <a:close/>
                <a:moveTo>
                  <a:pt x="684718" y="293877"/>
                </a:moveTo>
                <a:lnTo>
                  <a:pt x="684718" y="518785"/>
                </a:lnTo>
                <a:cubicBezTo>
                  <a:pt x="743433" y="499185"/>
                  <a:pt x="755202" y="489968"/>
                  <a:pt x="782072" y="489968"/>
                </a:cubicBezTo>
                <a:cubicBezTo>
                  <a:pt x="835767" y="489968"/>
                  <a:pt x="879425" y="533626"/>
                  <a:pt x="879425" y="587322"/>
                </a:cubicBezTo>
                <a:cubicBezTo>
                  <a:pt x="879425" y="641017"/>
                  <a:pt x="835767" y="684675"/>
                  <a:pt x="782072" y="684675"/>
                </a:cubicBezTo>
                <a:cubicBezTo>
                  <a:pt x="755159" y="684675"/>
                  <a:pt x="743217" y="675416"/>
                  <a:pt x="684718" y="655859"/>
                </a:cubicBezTo>
                <a:lnTo>
                  <a:pt x="684718" y="879382"/>
                </a:lnTo>
                <a:lnTo>
                  <a:pt x="587365" y="879382"/>
                </a:lnTo>
                <a:cubicBezTo>
                  <a:pt x="587365" y="772033"/>
                  <a:pt x="500007" y="684675"/>
                  <a:pt x="392658" y="684675"/>
                </a:cubicBezTo>
                <a:cubicBezTo>
                  <a:pt x="285310" y="684675"/>
                  <a:pt x="197952" y="772033"/>
                  <a:pt x="197952" y="879382"/>
                </a:cubicBezTo>
                <a:lnTo>
                  <a:pt x="99214" y="879382"/>
                </a:lnTo>
                <a:cubicBezTo>
                  <a:pt x="122925" y="567418"/>
                  <a:pt x="372755" y="317631"/>
                  <a:pt x="684718" y="293877"/>
                </a:cubicBezTo>
                <a:lnTo>
                  <a:pt x="684718" y="293877"/>
                </a:lnTo>
                <a:close/>
                <a:moveTo>
                  <a:pt x="99214" y="976778"/>
                </a:moveTo>
                <a:lnTo>
                  <a:pt x="324122" y="976778"/>
                </a:lnTo>
                <a:cubicBezTo>
                  <a:pt x="304521" y="918020"/>
                  <a:pt x="295305" y="906294"/>
                  <a:pt x="295305" y="879425"/>
                </a:cubicBezTo>
                <a:cubicBezTo>
                  <a:pt x="295305" y="825729"/>
                  <a:pt x="338962" y="782072"/>
                  <a:pt x="392658" y="782072"/>
                </a:cubicBezTo>
                <a:cubicBezTo>
                  <a:pt x="446354" y="782072"/>
                  <a:pt x="490012" y="825729"/>
                  <a:pt x="490012" y="879425"/>
                </a:cubicBezTo>
                <a:cubicBezTo>
                  <a:pt x="490012" y="906294"/>
                  <a:pt x="480796" y="918063"/>
                  <a:pt x="461195" y="976778"/>
                </a:cubicBezTo>
                <a:lnTo>
                  <a:pt x="684718" y="976778"/>
                </a:lnTo>
                <a:lnTo>
                  <a:pt x="684718" y="1074132"/>
                </a:lnTo>
                <a:cubicBezTo>
                  <a:pt x="577370" y="1074132"/>
                  <a:pt x="490012" y="1161490"/>
                  <a:pt x="490012" y="1268838"/>
                </a:cubicBezTo>
                <a:cubicBezTo>
                  <a:pt x="490012" y="1376186"/>
                  <a:pt x="577370" y="1463545"/>
                  <a:pt x="684718" y="1463545"/>
                </a:cubicBezTo>
                <a:lnTo>
                  <a:pt x="684718" y="1562283"/>
                </a:lnTo>
                <a:cubicBezTo>
                  <a:pt x="372755" y="1538572"/>
                  <a:pt x="122925" y="1288741"/>
                  <a:pt x="99214" y="976778"/>
                </a:cubicBezTo>
                <a:lnTo>
                  <a:pt x="99214" y="976778"/>
                </a:lnTo>
                <a:close/>
                <a:moveTo>
                  <a:pt x="782072" y="1562283"/>
                </a:moveTo>
                <a:lnTo>
                  <a:pt x="782072" y="1337375"/>
                </a:lnTo>
                <a:cubicBezTo>
                  <a:pt x="723357" y="1356975"/>
                  <a:pt x="711588" y="1366192"/>
                  <a:pt x="684718" y="1366192"/>
                </a:cubicBezTo>
                <a:cubicBezTo>
                  <a:pt x="631022" y="1366192"/>
                  <a:pt x="587365" y="1322534"/>
                  <a:pt x="587365" y="1268838"/>
                </a:cubicBezTo>
                <a:cubicBezTo>
                  <a:pt x="587365" y="1215142"/>
                  <a:pt x="631022" y="1171485"/>
                  <a:pt x="684718" y="1171485"/>
                </a:cubicBezTo>
                <a:cubicBezTo>
                  <a:pt x="711588" y="1171485"/>
                  <a:pt x="723573" y="1180744"/>
                  <a:pt x="782072" y="1200301"/>
                </a:cubicBezTo>
                <a:lnTo>
                  <a:pt x="782072" y="976778"/>
                </a:lnTo>
                <a:lnTo>
                  <a:pt x="879425" y="976778"/>
                </a:lnTo>
                <a:cubicBezTo>
                  <a:pt x="879425" y="1084127"/>
                  <a:pt x="966783" y="1171485"/>
                  <a:pt x="1074132" y="1171485"/>
                </a:cubicBezTo>
                <a:cubicBezTo>
                  <a:pt x="1181480" y="1171485"/>
                  <a:pt x="1268838" y="1084083"/>
                  <a:pt x="1268838" y="976735"/>
                </a:cubicBezTo>
                <a:lnTo>
                  <a:pt x="1367576" y="976778"/>
                </a:lnTo>
                <a:cubicBezTo>
                  <a:pt x="1343865" y="1288741"/>
                  <a:pt x="1094078" y="1538572"/>
                  <a:pt x="782072" y="1562283"/>
                </a:cubicBezTo>
                <a:lnTo>
                  <a:pt x="782072" y="1562283"/>
                </a:lnTo>
                <a:close/>
                <a:moveTo>
                  <a:pt x="1466790" y="684718"/>
                </a:moveTo>
                <a:cubicBezTo>
                  <a:pt x="1444723" y="684718"/>
                  <a:pt x="1427979" y="674680"/>
                  <a:pt x="1369437" y="654604"/>
                </a:cubicBezTo>
                <a:lnTo>
                  <a:pt x="1369437" y="879425"/>
                </a:lnTo>
                <a:lnTo>
                  <a:pt x="1142668" y="879425"/>
                </a:lnTo>
                <a:cubicBezTo>
                  <a:pt x="1162269" y="938183"/>
                  <a:pt x="1171485" y="949909"/>
                  <a:pt x="1171485" y="976778"/>
                </a:cubicBezTo>
                <a:cubicBezTo>
                  <a:pt x="1171485" y="1030474"/>
                  <a:pt x="1127827" y="1074132"/>
                  <a:pt x="1074132" y="1074132"/>
                </a:cubicBezTo>
                <a:cubicBezTo>
                  <a:pt x="1020436" y="1074132"/>
                  <a:pt x="976778" y="1030474"/>
                  <a:pt x="976778" y="976778"/>
                </a:cubicBezTo>
                <a:cubicBezTo>
                  <a:pt x="976778" y="949909"/>
                  <a:pt x="985994" y="938140"/>
                  <a:pt x="1005595" y="879425"/>
                </a:cubicBezTo>
                <a:lnTo>
                  <a:pt x="782072" y="879425"/>
                </a:lnTo>
                <a:lnTo>
                  <a:pt x="782072" y="782072"/>
                </a:lnTo>
                <a:cubicBezTo>
                  <a:pt x="889420" y="782072"/>
                  <a:pt x="976778" y="694713"/>
                  <a:pt x="976778" y="587365"/>
                </a:cubicBezTo>
                <a:cubicBezTo>
                  <a:pt x="976778" y="480017"/>
                  <a:pt x="889420" y="392658"/>
                  <a:pt x="782072" y="392658"/>
                </a:cubicBezTo>
                <a:lnTo>
                  <a:pt x="782072" y="292060"/>
                </a:lnTo>
                <a:lnTo>
                  <a:pt x="1006893" y="292060"/>
                </a:lnTo>
                <a:cubicBezTo>
                  <a:pt x="987033" y="234167"/>
                  <a:pt x="976735" y="216773"/>
                  <a:pt x="976735" y="194707"/>
                </a:cubicBezTo>
                <a:cubicBezTo>
                  <a:pt x="976735" y="141011"/>
                  <a:pt x="1020392" y="97353"/>
                  <a:pt x="1074088" y="97353"/>
                </a:cubicBezTo>
                <a:cubicBezTo>
                  <a:pt x="1127784" y="97353"/>
                  <a:pt x="1171442" y="141011"/>
                  <a:pt x="1171442" y="194707"/>
                </a:cubicBezTo>
                <a:cubicBezTo>
                  <a:pt x="1171442" y="216773"/>
                  <a:pt x="1161403" y="233518"/>
                  <a:pt x="1141284" y="292060"/>
                </a:cubicBezTo>
                <a:lnTo>
                  <a:pt x="1369350" y="292060"/>
                </a:lnTo>
                <a:lnTo>
                  <a:pt x="1369350" y="520169"/>
                </a:lnTo>
                <a:cubicBezTo>
                  <a:pt x="1427243" y="500310"/>
                  <a:pt x="1444637" y="490012"/>
                  <a:pt x="1466703" y="490012"/>
                </a:cubicBezTo>
                <a:cubicBezTo>
                  <a:pt x="1520399" y="490012"/>
                  <a:pt x="1564057" y="533669"/>
                  <a:pt x="1564057" y="587365"/>
                </a:cubicBezTo>
                <a:cubicBezTo>
                  <a:pt x="1564143" y="641017"/>
                  <a:pt x="1520486" y="684718"/>
                  <a:pt x="1466790" y="684718"/>
                </a:cubicBezTo>
                <a:lnTo>
                  <a:pt x="1466790" y="6847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909032" y="3585849"/>
            <a:ext cx="153986" cy="154395"/>
            <a:chOff x="-8881894" y="2855074"/>
            <a:chExt cx="1631208" cy="1635535"/>
          </a:xfrm>
        </p:grpSpPr>
        <p:sp>
          <p:nvSpPr>
            <p:cNvPr id="338" name="Google Shape;338;p25"/>
            <p:cNvSpPr/>
            <p:nvPr/>
          </p:nvSpPr>
          <p:spPr>
            <a:xfrm>
              <a:off x="-8038034" y="3413278"/>
              <a:ext cx="77882" cy="77882"/>
            </a:xfrm>
            <a:custGeom>
              <a:rect b="b" l="l" r="r" t="t"/>
              <a:pathLst>
                <a:path extrusionOk="0" h="77882" w="77882">
                  <a:moveTo>
                    <a:pt x="77883" y="38941"/>
                  </a:moveTo>
                  <a:cubicBezTo>
                    <a:pt x="77883" y="60446"/>
                    <a:pt x="60446" y="77883"/>
                    <a:pt x="38941" y="77883"/>
                  </a:cubicBezTo>
                  <a:cubicBezTo>
                    <a:pt x="17437" y="77883"/>
                    <a:pt x="0" y="60446"/>
                    <a:pt x="0" y="38941"/>
                  </a:cubicBezTo>
                  <a:cubicBezTo>
                    <a:pt x="0" y="17437"/>
                    <a:pt x="17437" y="0"/>
                    <a:pt x="38941" y="0"/>
                  </a:cubicBezTo>
                  <a:cubicBezTo>
                    <a:pt x="60446" y="0"/>
                    <a:pt x="77883" y="17437"/>
                    <a:pt x="77883" y="38941"/>
                  </a:cubicBezTo>
                  <a:lnTo>
                    <a:pt x="77883" y="389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-8375525" y="3413278"/>
              <a:ext cx="77882" cy="77882"/>
            </a:xfrm>
            <a:custGeom>
              <a:rect b="b" l="l" r="r" t="t"/>
              <a:pathLst>
                <a:path extrusionOk="0" h="77882" w="77882">
                  <a:moveTo>
                    <a:pt x="77883" y="38941"/>
                  </a:moveTo>
                  <a:cubicBezTo>
                    <a:pt x="77883" y="60446"/>
                    <a:pt x="60446" y="77883"/>
                    <a:pt x="38941" y="77883"/>
                  </a:cubicBezTo>
                  <a:cubicBezTo>
                    <a:pt x="17437" y="77883"/>
                    <a:pt x="0" y="60446"/>
                    <a:pt x="0" y="38941"/>
                  </a:cubicBezTo>
                  <a:cubicBezTo>
                    <a:pt x="0" y="17437"/>
                    <a:pt x="17437" y="0"/>
                    <a:pt x="38941" y="0"/>
                  </a:cubicBezTo>
                  <a:cubicBezTo>
                    <a:pt x="60446" y="0"/>
                    <a:pt x="77883" y="17437"/>
                    <a:pt x="77883" y="38941"/>
                  </a:cubicBezTo>
                  <a:lnTo>
                    <a:pt x="77883" y="389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-8258700" y="3452471"/>
              <a:ext cx="129804" cy="177399"/>
            </a:xfrm>
            <a:custGeom>
              <a:rect b="b" l="l" r="r" t="t"/>
              <a:pathLst>
                <a:path extrusionOk="0" h="177399" w="129804">
                  <a:moveTo>
                    <a:pt x="38937" y="181472"/>
                  </a:moveTo>
                  <a:lnTo>
                    <a:pt x="90859" y="181472"/>
                  </a:lnTo>
                  <a:cubicBezTo>
                    <a:pt x="110329" y="181472"/>
                    <a:pt x="126858" y="167107"/>
                    <a:pt x="129497" y="147766"/>
                  </a:cubicBezTo>
                  <a:cubicBezTo>
                    <a:pt x="132137" y="128468"/>
                    <a:pt x="120065" y="110166"/>
                    <a:pt x="101243" y="104974"/>
                  </a:cubicBezTo>
                  <a:lnTo>
                    <a:pt x="125690" y="56081"/>
                  </a:lnTo>
                  <a:cubicBezTo>
                    <a:pt x="135122" y="36870"/>
                    <a:pt x="127247" y="13678"/>
                    <a:pt x="108123" y="4116"/>
                  </a:cubicBezTo>
                  <a:cubicBezTo>
                    <a:pt x="88998" y="-5446"/>
                    <a:pt x="65720" y="2212"/>
                    <a:pt x="56028" y="21293"/>
                  </a:cubicBezTo>
                  <a:lnTo>
                    <a:pt x="4106" y="125137"/>
                  </a:lnTo>
                  <a:cubicBezTo>
                    <a:pt x="-1908" y="137209"/>
                    <a:pt x="-1302" y="151530"/>
                    <a:pt x="5837" y="162997"/>
                  </a:cubicBezTo>
                  <a:cubicBezTo>
                    <a:pt x="12890" y="174506"/>
                    <a:pt x="25437" y="181472"/>
                    <a:pt x="38937" y="181472"/>
                  </a:cubicBezTo>
                  <a:lnTo>
                    <a:pt x="38937" y="1814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-8258700" y="3010880"/>
              <a:ext cx="181726" cy="77882"/>
            </a:xfrm>
            <a:custGeom>
              <a:rect b="b" l="l" r="r" t="t"/>
              <a:pathLst>
                <a:path extrusionOk="0" h="77882" w="181726">
                  <a:moveTo>
                    <a:pt x="38941" y="77883"/>
                  </a:moveTo>
                  <a:lnTo>
                    <a:pt x="142785" y="77883"/>
                  </a:lnTo>
                  <a:cubicBezTo>
                    <a:pt x="164289" y="77883"/>
                    <a:pt x="181726" y="60446"/>
                    <a:pt x="181726" y="38941"/>
                  </a:cubicBezTo>
                  <a:cubicBezTo>
                    <a:pt x="181726" y="17437"/>
                    <a:pt x="164289" y="0"/>
                    <a:pt x="142785" y="0"/>
                  </a:cubicBezTo>
                  <a:lnTo>
                    <a:pt x="38941" y="0"/>
                  </a:lnTo>
                  <a:cubicBezTo>
                    <a:pt x="17437" y="0"/>
                    <a:pt x="0" y="17437"/>
                    <a:pt x="0" y="38941"/>
                  </a:cubicBezTo>
                  <a:cubicBezTo>
                    <a:pt x="0" y="60446"/>
                    <a:pt x="17437" y="77883"/>
                    <a:pt x="38941" y="77883"/>
                  </a:cubicBezTo>
                  <a:lnTo>
                    <a:pt x="38941" y="778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-8881894" y="2855074"/>
              <a:ext cx="1631208" cy="1635535"/>
            </a:xfrm>
            <a:custGeom>
              <a:rect b="b" l="l" r="r" t="t"/>
              <a:pathLst>
                <a:path extrusionOk="0" h="1635535" w="1631208">
                  <a:moveTo>
                    <a:pt x="1601528" y="1159457"/>
                  </a:moveTo>
                  <a:lnTo>
                    <a:pt x="1560121" y="1154308"/>
                  </a:lnTo>
                  <a:lnTo>
                    <a:pt x="1551164" y="1132760"/>
                  </a:lnTo>
                  <a:lnTo>
                    <a:pt x="1576779" y="1099876"/>
                  </a:lnTo>
                  <a:cubicBezTo>
                    <a:pt x="1588851" y="1084386"/>
                    <a:pt x="1587509" y="1062319"/>
                    <a:pt x="1573620" y="1048387"/>
                  </a:cubicBezTo>
                  <a:lnTo>
                    <a:pt x="1480118" y="954885"/>
                  </a:lnTo>
                  <a:cubicBezTo>
                    <a:pt x="1466185" y="940996"/>
                    <a:pt x="1444119" y="939654"/>
                    <a:pt x="1428629" y="951726"/>
                  </a:cubicBezTo>
                  <a:lnTo>
                    <a:pt x="1395745" y="977384"/>
                  </a:lnTo>
                  <a:lnTo>
                    <a:pt x="1374154" y="968428"/>
                  </a:lnTo>
                  <a:lnTo>
                    <a:pt x="1369048" y="927020"/>
                  </a:lnTo>
                  <a:cubicBezTo>
                    <a:pt x="1366625" y="907506"/>
                    <a:pt x="1350054" y="892882"/>
                    <a:pt x="1330410" y="892882"/>
                  </a:cubicBezTo>
                  <a:lnTo>
                    <a:pt x="1198183" y="892882"/>
                  </a:lnTo>
                  <a:cubicBezTo>
                    <a:pt x="1178539" y="892882"/>
                    <a:pt x="1161924" y="907549"/>
                    <a:pt x="1159544" y="927020"/>
                  </a:cubicBezTo>
                  <a:lnTo>
                    <a:pt x="1154395" y="968428"/>
                  </a:lnTo>
                  <a:lnTo>
                    <a:pt x="1132848" y="977384"/>
                  </a:lnTo>
                  <a:lnTo>
                    <a:pt x="1099964" y="951726"/>
                  </a:lnTo>
                  <a:cubicBezTo>
                    <a:pt x="1084474" y="939654"/>
                    <a:pt x="1062407" y="940996"/>
                    <a:pt x="1048475" y="954885"/>
                  </a:cubicBezTo>
                  <a:lnTo>
                    <a:pt x="954972" y="1048387"/>
                  </a:lnTo>
                  <a:cubicBezTo>
                    <a:pt x="941083" y="1062276"/>
                    <a:pt x="939742" y="1084386"/>
                    <a:pt x="951814" y="1099876"/>
                  </a:cubicBezTo>
                  <a:lnTo>
                    <a:pt x="977472" y="1132760"/>
                  </a:lnTo>
                  <a:lnTo>
                    <a:pt x="968515" y="1154351"/>
                  </a:lnTo>
                  <a:lnTo>
                    <a:pt x="927108" y="1159457"/>
                  </a:lnTo>
                  <a:cubicBezTo>
                    <a:pt x="907594" y="1161880"/>
                    <a:pt x="892969" y="1178451"/>
                    <a:pt x="892969" y="1198095"/>
                  </a:cubicBezTo>
                  <a:lnTo>
                    <a:pt x="892969" y="1232580"/>
                  </a:lnTo>
                  <a:lnTo>
                    <a:pt x="714055" y="1389124"/>
                  </a:lnTo>
                  <a:lnTo>
                    <a:pt x="487763" y="1191129"/>
                  </a:lnTo>
                  <a:lnTo>
                    <a:pt x="569453" y="1166639"/>
                  </a:lnTo>
                  <a:cubicBezTo>
                    <a:pt x="585938" y="1161707"/>
                    <a:pt x="597188" y="1146519"/>
                    <a:pt x="597188" y="1129342"/>
                  </a:cubicBezTo>
                  <a:lnTo>
                    <a:pt x="597188" y="1037137"/>
                  </a:lnTo>
                  <a:cubicBezTo>
                    <a:pt x="637774" y="1054531"/>
                    <a:pt x="678619" y="1064440"/>
                    <a:pt x="714012" y="1064440"/>
                  </a:cubicBezTo>
                  <a:cubicBezTo>
                    <a:pt x="780602" y="1064440"/>
                    <a:pt x="866662" y="1029436"/>
                    <a:pt x="933295" y="975221"/>
                  </a:cubicBezTo>
                  <a:cubicBezTo>
                    <a:pt x="992659" y="926934"/>
                    <a:pt x="1033288" y="866834"/>
                    <a:pt x="1052239" y="800893"/>
                  </a:cubicBezTo>
                  <a:cubicBezTo>
                    <a:pt x="1124886" y="779043"/>
                    <a:pt x="1168328" y="671608"/>
                    <a:pt x="1168328" y="610124"/>
                  </a:cubicBezTo>
                  <a:cubicBezTo>
                    <a:pt x="1168328" y="582779"/>
                    <a:pt x="1160323" y="560972"/>
                    <a:pt x="1144573" y="545309"/>
                  </a:cubicBezTo>
                  <a:cubicBezTo>
                    <a:pt x="1127742" y="528650"/>
                    <a:pt x="1106541" y="522463"/>
                    <a:pt x="1083133" y="520256"/>
                  </a:cubicBezTo>
                  <a:cubicBezTo>
                    <a:pt x="1104637" y="494641"/>
                    <a:pt x="1116406" y="462234"/>
                    <a:pt x="1116363" y="428744"/>
                  </a:cubicBezTo>
                  <a:lnTo>
                    <a:pt x="1116363" y="246628"/>
                  </a:lnTo>
                  <a:cubicBezTo>
                    <a:pt x="1116189" y="110507"/>
                    <a:pt x="1005856" y="173"/>
                    <a:pt x="869734" y="0"/>
                  </a:cubicBezTo>
                  <a:lnTo>
                    <a:pt x="558203" y="0"/>
                  </a:lnTo>
                  <a:cubicBezTo>
                    <a:pt x="422082" y="173"/>
                    <a:pt x="311748" y="110507"/>
                    <a:pt x="311575" y="246628"/>
                  </a:cubicBezTo>
                  <a:lnTo>
                    <a:pt x="311575" y="428744"/>
                  </a:lnTo>
                  <a:cubicBezTo>
                    <a:pt x="311532" y="462190"/>
                    <a:pt x="323301" y="494598"/>
                    <a:pt x="344805" y="520256"/>
                  </a:cubicBezTo>
                  <a:cubicBezTo>
                    <a:pt x="321397" y="522463"/>
                    <a:pt x="300196" y="528607"/>
                    <a:pt x="283364" y="545309"/>
                  </a:cubicBezTo>
                  <a:cubicBezTo>
                    <a:pt x="267615" y="560928"/>
                    <a:pt x="259610" y="582736"/>
                    <a:pt x="259610" y="610124"/>
                  </a:cubicBezTo>
                  <a:cubicBezTo>
                    <a:pt x="259610" y="671565"/>
                    <a:pt x="303051" y="779043"/>
                    <a:pt x="375698" y="800893"/>
                  </a:cubicBezTo>
                  <a:cubicBezTo>
                    <a:pt x="394650" y="866877"/>
                    <a:pt x="435279" y="926977"/>
                    <a:pt x="494643" y="975221"/>
                  </a:cubicBezTo>
                  <a:cubicBezTo>
                    <a:pt x="502604" y="981668"/>
                    <a:pt x="510825" y="987855"/>
                    <a:pt x="519219" y="993740"/>
                  </a:cubicBezTo>
                  <a:lnTo>
                    <a:pt x="519219" y="1100395"/>
                  </a:lnTo>
                  <a:lnTo>
                    <a:pt x="101768" y="1225657"/>
                  </a:lnTo>
                  <a:cubicBezTo>
                    <a:pt x="41192" y="1243526"/>
                    <a:pt x="-258" y="1299256"/>
                    <a:pt x="1" y="1362427"/>
                  </a:cubicBezTo>
                  <a:lnTo>
                    <a:pt x="1" y="1596681"/>
                  </a:lnTo>
                  <a:cubicBezTo>
                    <a:pt x="1" y="1618185"/>
                    <a:pt x="17438" y="1635622"/>
                    <a:pt x="38943" y="1635622"/>
                  </a:cubicBezTo>
                  <a:cubicBezTo>
                    <a:pt x="60447" y="1635622"/>
                    <a:pt x="77884" y="1618185"/>
                    <a:pt x="77884" y="1596681"/>
                  </a:cubicBezTo>
                  <a:lnTo>
                    <a:pt x="77884" y="1362427"/>
                  </a:lnTo>
                  <a:cubicBezTo>
                    <a:pt x="78014" y="1333827"/>
                    <a:pt x="96749" y="1308602"/>
                    <a:pt x="124138" y="1300251"/>
                  </a:cubicBezTo>
                  <a:lnTo>
                    <a:pt x="399582" y="1217609"/>
                  </a:lnTo>
                  <a:lnTo>
                    <a:pt x="688397" y="1470165"/>
                  </a:lnTo>
                  <a:cubicBezTo>
                    <a:pt x="703065" y="1483016"/>
                    <a:pt x="725002" y="1483016"/>
                    <a:pt x="739670" y="1470165"/>
                  </a:cubicBezTo>
                  <a:lnTo>
                    <a:pt x="893315" y="1335731"/>
                  </a:lnTo>
                  <a:cubicBezTo>
                    <a:pt x="895738" y="1353168"/>
                    <a:pt x="909584" y="1366841"/>
                    <a:pt x="927064" y="1369004"/>
                  </a:cubicBezTo>
                  <a:lnTo>
                    <a:pt x="968472" y="1374110"/>
                  </a:lnTo>
                  <a:lnTo>
                    <a:pt x="977385" y="1395657"/>
                  </a:lnTo>
                  <a:lnTo>
                    <a:pt x="951727" y="1428541"/>
                  </a:lnTo>
                  <a:cubicBezTo>
                    <a:pt x="939655" y="1444031"/>
                    <a:pt x="940997" y="1466098"/>
                    <a:pt x="954886" y="1480030"/>
                  </a:cubicBezTo>
                  <a:lnTo>
                    <a:pt x="1048388" y="1573533"/>
                  </a:lnTo>
                  <a:cubicBezTo>
                    <a:pt x="1062277" y="1587422"/>
                    <a:pt x="1084387" y="1588763"/>
                    <a:pt x="1099877" y="1576691"/>
                  </a:cubicBezTo>
                  <a:lnTo>
                    <a:pt x="1132761" y="1551033"/>
                  </a:lnTo>
                  <a:lnTo>
                    <a:pt x="1154309" y="1559990"/>
                  </a:lnTo>
                  <a:lnTo>
                    <a:pt x="1159414" y="1601397"/>
                  </a:lnTo>
                  <a:cubicBezTo>
                    <a:pt x="1161837" y="1620911"/>
                    <a:pt x="1178409" y="1635536"/>
                    <a:pt x="1198053" y="1635536"/>
                  </a:cubicBezTo>
                  <a:lnTo>
                    <a:pt x="1330280" y="1635536"/>
                  </a:lnTo>
                  <a:cubicBezTo>
                    <a:pt x="1349924" y="1635536"/>
                    <a:pt x="1366539" y="1620868"/>
                    <a:pt x="1368919" y="1601354"/>
                  </a:cubicBezTo>
                  <a:lnTo>
                    <a:pt x="1374024" y="1559946"/>
                  </a:lnTo>
                  <a:lnTo>
                    <a:pt x="1395615" y="1550990"/>
                  </a:lnTo>
                  <a:lnTo>
                    <a:pt x="1428499" y="1576605"/>
                  </a:lnTo>
                  <a:cubicBezTo>
                    <a:pt x="1443989" y="1588677"/>
                    <a:pt x="1466099" y="1587335"/>
                    <a:pt x="1479988" y="1573446"/>
                  </a:cubicBezTo>
                  <a:lnTo>
                    <a:pt x="1573490" y="1479944"/>
                  </a:lnTo>
                  <a:cubicBezTo>
                    <a:pt x="1587379" y="1466054"/>
                    <a:pt x="1588764" y="1443945"/>
                    <a:pt x="1576649" y="1428454"/>
                  </a:cubicBezTo>
                  <a:lnTo>
                    <a:pt x="1550991" y="1395571"/>
                  </a:lnTo>
                  <a:lnTo>
                    <a:pt x="1559947" y="1374023"/>
                  </a:lnTo>
                  <a:lnTo>
                    <a:pt x="1601312" y="1368917"/>
                  </a:lnTo>
                  <a:cubicBezTo>
                    <a:pt x="1620826" y="1366494"/>
                    <a:pt x="1635494" y="1349923"/>
                    <a:pt x="1635494" y="1330279"/>
                  </a:cubicBezTo>
                  <a:lnTo>
                    <a:pt x="1635494" y="1198052"/>
                  </a:lnTo>
                  <a:cubicBezTo>
                    <a:pt x="1635667" y="1178451"/>
                    <a:pt x="1620999" y="1161880"/>
                    <a:pt x="1601528" y="1159457"/>
                  </a:cubicBezTo>
                  <a:lnTo>
                    <a:pt x="1601528" y="1159457"/>
                  </a:lnTo>
                  <a:close/>
                  <a:moveTo>
                    <a:pt x="413039" y="478675"/>
                  </a:moveTo>
                  <a:cubicBezTo>
                    <a:pt x="399020" y="467123"/>
                    <a:pt x="390539" y="450249"/>
                    <a:pt x="389631" y="432119"/>
                  </a:cubicBezTo>
                  <a:cubicBezTo>
                    <a:pt x="602207" y="375611"/>
                    <a:pt x="825903" y="375611"/>
                    <a:pt x="1038480" y="432119"/>
                  </a:cubicBezTo>
                  <a:cubicBezTo>
                    <a:pt x="1037485" y="450897"/>
                    <a:pt x="1028442" y="468291"/>
                    <a:pt x="1013601" y="479887"/>
                  </a:cubicBezTo>
                  <a:cubicBezTo>
                    <a:pt x="998803" y="491440"/>
                    <a:pt x="979722" y="496069"/>
                    <a:pt x="961289" y="492478"/>
                  </a:cubicBezTo>
                  <a:cubicBezTo>
                    <a:pt x="873498" y="475777"/>
                    <a:pt x="793755" y="467383"/>
                    <a:pt x="714055" y="467383"/>
                  </a:cubicBezTo>
                  <a:cubicBezTo>
                    <a:pt x="634355" y="467383"/>
                    <a:pt x="554612" y="475733"/>
                    <a:pt x="466821" y="492478"/>
                  </a:cubicBezTo>
                  <a:cubicBezTo>
                    <a:pt x="447740" y="496156"/>
                    <a:pt x="428010" y="491093"/>
                    <a:pt x="413039" y="478675"/>
                  </a:cubicBezTo>
                  <a:lnTo>
                    <a:pt x="413039" y="478675"/>
                  </a:lnTo>
                  <a:close/>
                  <a:moveTo>
                    <a:pt x="1090488" y="610124"/>
                  </a:moveTo>
                  <a:cubicBezTo>
                    <a:pt x="1090488" y="634830"/>
                    <a:pt x="1079065" y="666762"/>
                    <a:pt x="1064527" y="691036"/>
                  </a:cubicBezTo>
                  <a:lnTo>
                    <a:pt x="1064527" y="597230"/>
                  </a:lnTo>
                  <a:cubicBezTo>
                    <a:pt x="1075431" y="597533"/>
                    <a:pt x="1085296" y="598442"/>
                    <a:pt x="1089406" y="600562"/>
                  </a:cubicBezTo>
                  <a:cubicBezTo>
                    <a:pt x="1090272" y="603634"/>
                    <a:pt x="1090618" y="606879"/>
                    <a:pt x="1090488" y="610124"/>
                  </a:cubicBezTo>
                  <a:lnTo>
                    <a:pt x="1090488" y="610124"/>
                  </a:lnTo>
                  <a:close/>
                  <a:moveTo>
                    <a:pt x="558290" y="77926"/>
                  </a:moveTo>
                  <a:lnTo>
                    <a:pt x="869821" y="77926"/>
                  </a:lnTo>
                  <a:cubicBezTo>
                    <a:pt x="962977" y="78013"/>
                    <a:pt x="1038480" y="153516"/>
                    <a:pt x="1038566" y="246672"/>
                  </a:cubicBezTo>
                  <a:lnTo>
                    <a:pt x="1038566" y="351770"/>
                  </a:lnTo>
                  <a:cubicBezTo>
                    <a:pt x="825514" y="298464"/>
                    <a:pt x="602597" y="298464"/>
                    <a:pt x="389544" y="351770"/>
                  </a:cubicBezTo>
                  <a:lnTo>
                    <a:pt x="389544" y="246672"/>
                  </a:lnTo>
                  <a:cubicBezTo>
                    <a:pt x="389631" y="153516"/>
                    <a:pt x="465134" y="78013"/>
                    <a:pt x="558290" y="77926"/>
                  </a:cubicBezTo>
                  <a:lnTo>
                    <a:pt x="558290" y="77926"/>
                  </a:lnTo>
                  <a:close/>
                  <a:moveTo>
                    <a:pt x="338704" y="600519"/>
                  </a:moveTo>
                  <a:cubicBezTo>
                    <a:pt x="342815" y="598399"/>
                    <a:pt x="352723" y="597533"/>
                    <a:pt x="363583" y="597187"/>
                  </a:cubicBezTo>
                  <a:lnTo>
                    <a:pt x="363583" y="690992"/>
                  </a:lnTo>
                  <a:cubicBezTo>
                    <a:pt x="349045" y="666762"/>
                    <a:pt x="337623" y="634787"/>
                    <a:pt x="337623" y="610081"/>
                  </a:cubicBezTo>
                  <a:cubicBezTo>
                    <a:pt x="337493" y="606879"/>
                    <a:pt x="337882" y="603634"/>
                    <a:pt x="338704" y="600519"/>
                  </a:cubicBezTo>
                  <a:lnTo>
                    <a:pt x="338704" y="600519"/>
                  </a:lnTo>
                  <a:close/>
                  <a:moveTo>
                    <a:pt x="441466" y="713968"/>
                  </a:moveTo>
                  <a:lnTo>
                    <a:pt x="441466" y="570923"/>
                  </a:lnTo>
                  <a:cubicBezTo>
                    <a:pt x="472403" y="573995"/>
                    <a:pt x="503815" y="563524"/>
                    <a:pt x="533887" y="559890"/>
                  </a:cubicBezTo>
                  <a:cubicBezTo>
                    <a:pt x="514373" y="565861"/>
                    <a:pt x="502777" y="585807"/>
                    <a:pt x="507234" y="605711"/>
                  </a:cubicBezTo>
                  <a:cubicBezTo>
                    <a:pt x="511690" y="625571"/>
                    <a:pt x="530771" y="638638"/>
                    <a:pt x="550934" y="635652"/>
                  </a:cubicBezTo>
                  <a:cubicBezTo>
                    <a:pt x="571097" y="632667"/>
                    <a:pt x="585549" y="614624"/>
                    <a:pt x="584078" y="594288"/>
                  </a:cubicBezTo>
                  <a:cubicBezTo>
                    <a:pt x="582607" y="573952"/>
                    <a:pt x="565689" y="558202"/>
                    <a:pt x="545310" y="558202"/>
                  </a:cubicBezTo>
                  <a:cubicBezTo>
                    <a:pt x="545223" y="558202"/>
                    <a:pt x="545180" y="558202"/>
                    <a:pt x="545137" y="558202"/>
                  </a:cubicBezTo>
                  <a:cubicBezTo>
                    <a:pt x="657114" y="541112"/>
                    <a:pt x="771039" y="541112"/>
                    <a:pt x="883017" y="558202"/>
                  </a:cubicBezTo>
                  <a:cubicBezTo>
                    <a:pt x="882931" y="558202"/>
                    <a:pt x="882888" y="558202"/>
                    <a:pt x="882844" y="558202"/>
                  </a:cubicBezTo>
                  <a:cubicBezTo>
                    <a:pt x="862465" y="558202"/>
                    <a:pt x="845504" y="573952"/>
                    <a:pt x="844033" y="594288"/>
                  </a:cubicBezTo>
                  <a:cubicBezTo>
                    <a:pt x="842518" y="614624"/>
                    <a:pt x="856970" y="632667"/>
                    <a:pt x="877133" y="635696"/>
                  </a:cubicBezTo>
                  <a:cubicBezTo>
                    <a:pt x="897296" y="638725"/>
                    <a:pt x="916377" y="625657"/>
                    <a:pt x="920877" y="605797"/>
                  </a:cubicBezTo>
                  <a:cubicBezTo>
                    <a:pt x="925377" y="585937"/>
                    <a:pt x="913781" y="565904"/>
                    <a:pt x="894310" y="559976"/>
                  </a:cubicBezTo>
                  <a:cubicBezTo>
                    <a:pt x="924295" y="563611"/>
                    <a:pt x="956011" y="574082"/>
                    <a:pt x="986731" y="571010"/>
                  </a:cubicBezTo>
                  <a:lnTo>
                    <a:pt x="986731" y="714011"/>
                  </a:lnTo>
                  <a:cubicBezTo>
                    <a:pt x="986731" y="893877"/>
                    <a:pt x="795659" y="986600"/>
                    <a:pt x="714142" y="986600"/>
                  </a:cubicBezTo>
                  <a:cubicBezTo>
                    <a:pt x="590655" y="977817"/>
                    <a:pt x="440341" y="867397"/>
                    <a:pt x="441466" y="713968"/>
                  </a:cubicBezTo>
                  <a:lnTo>
                    <a:pt x="441466" y="713968"/>
                  </a:lnTo>
                  <a:close/>
                  <a:moveTo>
                    <a:pt x="1557784" y="1295924"/>
                  </a:moveTo>
                  <a:lnTo>
                    <a:pt x="1528016" y="1299602"/>
                  </a:lnTo>
                  <a:cubicBezTo>
                    <a:pt x="1514083" y="1301333"/>
                    <a:pt x="1502184" y="1310376"/>
                    <a:pt x="1496819" y="1323356"/>
                  </a:cubicBezTo>
                  <a:lnTo>
                    <a:pt x="1470512" y="1386831"/>
                  </a:lnTo>
                  <a:cubicBezTo>
                    <a:pt x="1465147" y="1399811"/>
                    <a:pt x="1467181" y="1414652"/>
                    <a:pt x="1475791" y="1425685"/>
                  </a:cubicBezTo>
                  <a:lnTo>
                    <a:pt x="1494223" y="1449310"/>
                  </a:lnTo>
                  <a:lnTo>
                    <a:pt x="1449354" y="1494135"/>
                  </a:lnTo>
                  <a:lnTo>
                    <a:pt x="1425730" y="1475703"/>
                  </a:lnTo>
                  <a:cubicBezTo>
                    <a:pt x="1414696" y="1467093"/>
                    <a:pt x="1399855" y="1465059"/>
                    <a:pt x="1386875" y="1470425"/>
                  </a:cubicBezTo>
                  <a:lnTo>
                    <a:pt x="1323357" y="1496732"/>
                  </a:lnTo>
                  <a:cubicBezTo>
                    <a:pt x="1310377" y="1502097"/>
                    <a:pt x="1301334" y="1513996"/>
                    <a:pt x="1299603" y="1527928"/>
                  </a:cubicBezTo>
                  <a:lnTo>
                    <a:pt x="1295925" y="1557696"/>
                  </a:lnTo>
                  <a:lnTo>
                    <a:pt x="1232537" y="1557696"/>
                  </a:lnTo>
                  <a:lnTo>
                    <a:pt x="1228860" y="1527928"/>
                  </a:lnTo>
                  <a:cubicBezTo>
                    <a:pt x="1227129" y="1514039"/>
                    <a:pt x="1218043" y="1502097"/>
                    <a:pt x="1205105" y="1496732"/>
                  </a:cubicBezTo>
                  <a:lnTo>
                    <a:pt x="1141588" y="1470425"/>
                  </a:lnTo>
                  <a:cubicBezTo>
                    <a:pt x="1128651" y="1465059"/>
                    <a:pt x="1113810" y="1467093"/>
                    <a:pt x="1102733" y="1475703"/>
                  </a:cubicBezTo>
                  <a:lnTo>
                    <a:pt x="1079109" y="1494135"/>
                  </a:lnTo>
                  <a:lnTo>
                    <a:pt x="1034240" y="1449266"/>
                  </a:lnTo>
                  <a:lnTo>
                    <a:pt x="1052672" y="1425642"/>
                  </a:lnTo>
                  <a:cubicBezTo>
                    <a:pt x="1061282" y="1414609"/>
                    <a:pt x="1063316" y="1399768"/>
                    <a:pt x="1057951" y="1386787"/>
                  </a:cubicBezTo>
                  <a:lnTo>
                    <a:pt x="1031643" y="1323270"/>
                  </a:lnTo>
                  <a:cubicBezTo>
                    <a:pt x="1026278" y="1310289"/>
                    <a:pt x="1014379" y="1301246"/>
                    <a:pt x="1000447" y="1299515"/>
                  </a:cubicBezTo>
                  <a:lnTo>
                    <a:pt x="970722" y="1295838"/>
                  </a:lnTo>
                  <a:lnTo>
                    <a:pt x="970722" y="1232493"/>
                  </a:lnTo>
                  <a:lnTo>
                    <a:pt x="1000447" y="1228815"/>
                  </a:lnTo>
                  <a:cubicBezTo>
                    <a:pt x="1014379" y="1227085"/>
                    <a:pt x="1026278" y="1217998"/>
                    <a:pt x="1031643" y="1205061"/>
                  </a:cubicBezTo>
                  <a:lnTo>
                    <a:pt x="1057951" y="1141543"/>
                  </a:lnTo>
                  <a:cubicBezTo>
                    <a:pt x="1063316" y="1128606"/>
                    <a:pt x="1061282" y="1113765"/>
                    <a:pt x="1052672" y="1102689"/>
                  </a:cubicBezTo>
                  <a:lnTo>
                    <a:pt x="1034240" y="1079064"/>
                  </a:lnTo>
                  <a:lnTo>
                    <a:pt x="1079065" y="1034238"/>
                  </a:lnTo>
                  <a:lnTo>
                    <a:pt x="1102690" y="1052671"/>
                  </a:lnTo>
                  <a:cubicBezTo>
                    <a:pt x="1113723" y="1061281"/>
                    <a:pt x="1128564" y="1063315"/>
                    <a:pt x="1141545" y="1057949"/>
                  </a:cubicBezTo>
                  <a:lnTo>
                    <a:pt x="1205062" y="1031642"/>
                  </a:lnTo>
                  <a:cubicBezTo>
                    <a:pt x="1217999" y="1026277"/>
                    <a:pt x="1227086" y="1014335"/>
                    <a:pt x="1228816" y="1000446"/>
                  </a:cubicBezTo>
                  <a:lnTo>
                    <a:pt x="1232494" y="970721"/>
                  </a:lnTo>
                  <a:lnTo>
                    <a:pt x="1295882" y="970721"/>
                  </a:lnTo>
                  <a:lnTo>
                    <a:pt x="1299560" y="1000446"/>
                  </a:lnTo>
                  <a:cubicBezTo>
                    <a:pt x="1301291" y="1014378"/>
                    <a:pt x="1310334" y="1026277"/>
                    <a:pt x="1323314" y="1031642"/>
                  </a:cubicBezTo>
                  <a:lnTo>
                    <a:pt x="1386788" y="1057949"/>
                  </a:lnTo>
                  <a:cubicBezTo>
                    <a:pt x="1399769" y="1063315"/>
                    <a:pt x="1414610" y="1061281"/>
                    <a:pt x="1425643" y="1052671"/>
                  </a:cubicBezTo>
                  <a:lnTo>
                    <a:pt x="1449268" y="1034238"/>
                  </a:lnTo>
                  <a:lnTo>
                    <a:pt x="1494093" y="1079064"/>
                  </a:lnTo>
                  <a:lnTo>
                    <a:pt x="1475661" y="1102689"/>
                  </a:lnTo>
                  <a:cubicBezTo>
                    <a:pt x="1467051" y="1113722"/>
                    <a:pt x="1465017" y="1128563"/>
                    <a:pt x="1470382" y="1141543"/>
                  </a:cubicBezTo>
                  <a:lnTo>
                    <a:pt x="1496689" y="1205061"/>
                  </a:lnTo>
                  <a:cubicBezTo>
                    <a:pt x="1502055" y="1217998"/>
                    <a:pt x="1513953" y="1227085"/>
                    <a:pt x="1527886" y="1228815"/>
                  </a:cubicBezTo>
                  <a:lnTo>
                    <a:pt x="1557654" y="1232493"/>
                  </a:lnTo>
                  <a:lnTo>
                    <a:pt x="1557654" y="12959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-7776435" y="3960486"/>
              <a:ext cx="315857" cy="315857"/>
            </a:xfrm>
            <a:custGeom>
              <a:rect b="b" l="l" r="r" t="t"/>
              <a:pathLst>
                <a:path extrusionOk="0" h="315857" w="315857">
                  <a:moveTo>
                    <a:pt x="158825" y="1"/>
                  </a:moveTo>
                  <a:cubicBezTo>
                    <a:pt x="83063" y="1"/>
                    <a:pt x="17858" y="53523"/>
                    <a:pt x="3060" y="127815"/>
                  </a:cubicBezTo>
                  <a:cubicBezTo>
                    <a:pt x="-11694" y="202149"/>
                    <a:pt x="28026" y="276527"/>
                    <a:pt x="98034" y="305517"/>
                  </a:cubicBezTo>
                  <a:cubicBezTo>
                    <a:pt x="168041" y="334507"/>
                    <a:pt x="248737" y="310017"/>
                    <a:pt x="290836" y="247018"/>
                  </a:cubicBezTo>
                  <a:cubicBezTo>
                    <a:pt x="332936" y="184020"/>
                    <a:pt x="324672" y="100080"/>
                    <a:pt x="271063" y="46514"/>
                  </a:cubicBezTo>
                  <a:cubicBezTo>
                    <a:pt x="241381" y="16659"/>
                    <a:pt x="200969" y="-129"/>
                    <a:pt x="158825" y="1"/>
                  </a:cubicBezTo>
                  <a:lnTo>
                    <a:pt x="158825" y="1"/>
                  </a:lnTo>
                  <a:close/>
                  <a:moveTo>
                    <a:pt x="216069" y="216039"/>
                  </a:moveTo>
                  <a:cubicBezTo>
                    <a:pt x="192921" y="239187"/>
                    <a:pt x="158133" y="246110"/>
                    <a:pt x="127889" y="233562"/>
                  </a:cubicBezTo>
                  <a:cubicBezTo>
                    <a:pt x="97644" y="221058"/>
                    <a:pt x="77957" y="191549"/>
                    <a:pt x="77957" y="158795"/>
                  </a:cubicBezTo>
                  <a:cubicBezTo>
                    <a:pt x="77957" y="126084"/>
                    <a:pt x="97644" y="96575"/>
                    <a:pt x="127889" y="84027"/>
                  </a:cubicBezTo>
                  <a:cubicBezTo>
                    <a:pt x="158133" y="71523"/>
                    <a:pt x="192921" y="78446"/>
                    <a:pt x="216069" y="101551"/>
                  </a:cubicBezTo>
                  <a:cubicBezTo>
                    <a:pt x="247612" y="133223"/>
                    <a:pt x="247612" y="184410"/>
                    <a:pt x="216069" y="216039"/>
                  </a:cubicBezTo>
                  <a:lnTo>
                    <a:pt x="216069" y="216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5183877" y="3538929"/>
            <a:ext cx="137928" cy="170086"/>
            <a:chOff x="-3076907" y="1944069"/>
            <a:chExt cx="1345639" cy="1659380"/>
          </a:xfrm>
        </p:grpSpPr>
        <p:sp>
          <p:nvSpPr>
            <p:cNvPr id="345" name="Google Shape;345;p25"/>
            <p:cNvSpPr/>
            <p:nvPr/>
          </p:nvSpPr>
          <p:spPr>
            <a:xfrm>
              <a:off x="-3076907" y="2119352"/>
              <a:ext cx="1345639" cy="1484097"/>
            </a:xfrm>
            <a:custGeom>
              <a:rect b="b" l="l" r="r" t="t"/>
              <a:pathLst>
                <a:path extrusionOk="0" h="1484097" w="1345639">
                  <a:moveTo>
                    <a:pt x="1200086" y="391317"/>
                  </a:moveTo>
                  <a:cubicBezTo>
                    <a:pt x="1152794" y="391317"/>
                    <a:pt x="1110651" y="413427"/>
                    <a:pt x="1083262" y="447825"/>
                  </a:cubicBezTo>
                  <a:cubicBezTo>
                    <a:pt x="1055916" y="413427"/>
                    <a:pt x="1013730" y="391317"/>
                    <a:pt x="966438" y="391317"/>
                  </a:cubicBezTo>
                  <a:cubicBezTo>
                    <a:pt x="919146" y="391317"/>
                    <a:pt x="877003" y="413427"/>
                    <a:pt x="849614" y="447825"/>
                  </a:cubicBezTo>
                  <a:cubicBezTo>
                    <a:pt x="822268" y="413427"/>
                    <a:pt x="780082" y="391317"/>
                    <a:pt x="732790" y="391317"/>
                  </a:cubicBezTo>
                  <a:cubicBezTo>
                    <a:pt x="701507" y="391317"/>
                    <a:pt x="672431" y="401009"/>
                    <a:pt x="648417" y="417538"/>
                  </a:cubicBezTo>
                  <a:lnTo>
                    <a:pt x="648417" y="149275"/>
                  </a:lnTo>
                  <a:cubicBezTo>
                    <a:pt x="648417" y="66979"/>
                    <a:pt x="581438" y="0"/>
                    <a:pt x="499142" y="0"/>
                  </a:cubicBezTo>
                  <a:cubicBezTo>
                    <a:pt x="416846" y="0"/>
                    <a:pt x="349867" y="66979"/>
                    <a:pt x="349867" y="149275"/>
                  </a:cubicBezTo>
                  <a:lnTo>
                    <a:pt x="349867" y="329660"/>
                  </a:lnTo>
                  <a:cubicBezTo>
                    <a:pt x="316680" y="289161"/>
                    <a:pt x="278172" y="253032"/>
                    <a:pt x="235596" y="222831"/>
                  </a:cubicBezTo>
                  <a:cubicBezTo>
                    <a:pt x="168444" y="175236"/>
                    <a:pt x="75114" y="191159"/>
                    <a:pt x="27519" y="258311"/>
                  </a:cubicBezTo>
                  <a:cubicBezTo>
                    <a:pt x="4457" y="290849"/>
                    <a:pt x="-4542" y="330395"/>
                    <a:pt x="2164" y="369726"/>
                  </a:cubicBezTo>
                  <a:cubicBezTo>
                    <a:pt x="8871" y="409057"/>
                    <a:pt x="30461" y="443369"/>
                    <a:pt x="62999" y="466430"/>
                  </a:cubicBezTo>
                  <a:cubicBezTo>
                    <a:pt x="106181" y="497064"/>
                    <a:pt x="140059" y="538991"/>
                    <a:pt x="160872" y="587668"/>
                  </a:cubicBezTo>
                  <a:lnTo>
                    <a:pt x="352333" y="1035536"/>
                  </a:lnTo>
                  <a:cubicBezTo>
                    <a:pt x="377039" y="1288179"/>
                    <a:pt x="590654" y="1486261"/>
                    <a:pt x="849657" y="1486261"/>
                  </a:cubicBezTo>
                  <a:cubicBezTo>
                    <a:pt x="932472" y="1486261"/>
                    <a:pt x="1014552" y="1465579"/>
                    <a:pt x="1086983" y="1426421"/>
                  </a:cubicBezTo>
                  <a:cubicBezTo>
                    <a:pt x="1102776" y="1417897"/>
                    <a:pt x="1108617" y="1398210"/>
                    <a:pt x="1100093" y="1382460"/>
                  </a:cubicBezTo>
                  <a:cubicBezTo>
                    <a:pt x="1091569" y="1366711"/>
                    <a:pt x="1071882" y="1360826"/>
                    <a:pt x="1056132" y="1369350"/>
                  </a:cubicBezTo>
                  <a:cubicBezTo>
                    <a:pt x="993178" y="1403402"/>
                    <a:pt x="921785" y="1421402"/>
                    <a:pt x="849657" y="1421402"/>
                  </a:cubicBezTo>
                  <a:cubicBezTo>
                    <a:pt x="609909" y="1421402"/>
                    <a:pt x="414812" y="1226306"/>
                    <a:pt x="414812" y="986557"/>
                  </a:cubicBezTo>
                  <a:lnTo>
                    <a:pt x="414812" y="149318"/>
                  </a:lnTo>
                  <a:cubicBezTo>
                    <a:pt x="414812" y="102805"/>
                    <a:pt x="452672" y="64946"/>
                    <a:pt x="499185" y="64946"/>
                  </a:cubicBezTo>
                  <a:cubicBezTo>
                    <a:pt x="545698" y="64946"/>
                    <a:pt x="583558" y="102805"/>
                    <a:pt x="583558" y="149318"/>
                  </a:cubicBezTo>
                  <a:lnTo>
                    <a:pt x="583558" y="866185"/>
                  </a:lnTo>
                  <a:cubicBezTo>
                    <a:pt x="583558" y="884098"/>
                    <a:pt x="598096" y="898636"/>
                    <a:pt x="616009" y="898636"/>
                  </a:cubicBezTo>
                  <a:cubicBezTo>
                    <a:pt x="633922" y="898636"/>
                    <a:pt x="648460" y="884098"/>
                    <a:pt x="648460" y="866185"/>
                  </a:cubicBezTo>
                  <a:lnTo>
                    <a:pt x="648460" y="540592"/>
                  </a:lnTo>
                  <a:cubicBezTo>
                    <a:pt x="648460" y="494079"/>
                    <a:pt x="686320" y="456219"/>
                    <a:pt x="732833" y="456219"/>
                  </a:cubicBezTo>
                  <a:cubicBezTo>
                    <a:pt x="779346" y="456219"/>
                    <a:pt x="817206" y="494079"/>
                    <a:pt x="817206" y="540592"/>
                  </a:cubicBezTo>
                  <a:lnTo>
                    <a:pt x="817206" y="866185"/>
                  </a:lnTo>
                  <a:cubicBezTo>
                    <a:pt x="817206" y="884098"/>
                    <a:pt x="831744" y="898636"/>
                    <a:pt x="849657" y="898636"/>
                  </a:cubicBezTo>
                  <a:cubicBezTo>
                    <a:pt x="867570" y="898636"/>
                    <a:pt x="882108" y="884098"/>
                    <a:pt x="882108" y="866185"/>
                  </a:cubicBezTo>
                  <a:lnTo>
                    <a:pt x="882108" y="540592"/>
                  </a:lnTo>
                  <a:cubicBezTo>
                    <a:pt x="882108" y="494079"/>
                    <a:pt x="919968" y="456219"/>
                    <a:pt x="966481" y="456219"/>
                  </a:cubicBezTo>
                  <a:cubicBezTo>
                    <a:pt x="1012994" y="456219"/>
                    <a:pt x="1050854" y="494079"/>
                    <a:pt x="1050854" y="540592"/>
                  </a:cubicBezTo>
                  <a:lnTo>
                    <a:pt x="1050854" y="866185"/>
                  </a:lnTo>
                  <a:cubicBezTo>
                    <a:pt x="1050854" y="884098"/>
                    <a:pt x="1065392" y="898636"/>
                    <a:pt x="1083305" y="898636"/>
                  </a:cubicBezTo>
                  <a:cubicBezTo>
                    <a:pt x="1101218" y="898636"/>
                    <a:pt x="1115756" y="884098"/>
                    <a:pt x="1115756" y="866185"/>
                  </a:cubicBezTo>
                  <a:lnTo>
                    <a:pt x="1115756" y="540592"/>
                  </a:lnTo>
                  <a:cubicBezTo>
                    <a:pt x="1115756" y="494079"/>
                    <a:pt x="1153616" y="456219"/>
                    <a:pt x="1200129" y="456219"/>
                  </a:cubicBezTo>
                  <a:cubicBezTo>
                    <a:pt x="1246642" y="456219"/>
                    <a:pt x="1284502" y="494079"/>
                    <a:pt x="1284502" y="540592"/>
                  </a:cubicBezTo>
                  <a:lnTo>
                    <a:pt x="1284502" y="986514"/>
                  </a:lnTo>
                  <a:cubicBezTo>
                    <a:pt x="1284502" y="1052584"/>
                    <a:pt x="1270094" y="1116015"/>
                    <a:pt x="1241623" y="1175033"/>
                  </a:cubicBezTo>
                  <a:cubicBezTo>
                    <a:pt x="1233835" y="1191172"/>
                    <a:pt x="1240628" y="1210599"/>
                    <a:pt x="1256767" y="1218344"/>
                  </a:cubicBezTo>
                  <a:cubicBezTo>
                    <a:pt x="1261310" y="1220551"/>
                    <a:pt x="1266113" y="1221589"/>
                    <a:pt x="1270829" y="1221589"/>
                  </a:cubicBezTo>
                  <a:cubicBezTo>
                    <a:pt x="1282901" y="1221589"/>
                    <a:pt x="1294497" y="1214840"/>
                    <a:pt x="1300078" y="1203201"/>
                  </a:cubicBezTo>
                  <a:cubicBezTo>
                    <a:pt x="1332789" y="1135313"/>
                    <a:pt x="1349361" y="1062406"/>
                    <a:pt x="1349361" y="986514"/>
                  </a:cubicBezTo>
                  <a:lnTo>
                    <a:pt x="1349361" y="540592"/>
                  </a:lnTo>
                  <a:cubicBezTo>
                    <a:pt x="1349361" y="458296"/>
                    <a:pt x="1282382" y="391317"/>
                    <a:pt x="1200086" y="391317"/>
                  </a:cubicBezTo>
                  <a:lnTo>
                    <a:pt x="1200086" y="391317"/>
                  </a:lnTo>
                  <a:close/>
                  <a:moveTo>
                    <a:pt x="100469" y="413470"/>
                  </a:moveTo>
                  <a:cubicBezTo>
                    <a:pt x="82080" y="400447"/>
                    <a:pt x="69879" y="381019"/>
                    <a:pt x="66114" y="358823"/>
                  </a:cubicBezTo>
                  <a:cubicBezTo>
                    <a:pt x="62307" y="336626"/>
                    <a:pt x="67413" y="314257"/>
                    <a:pt x="80436" y="295868"/>
                  </a:cubicBezTo>
                  <a:cubicBezTo>
                    <a:pt x="93503" y="277479"/>
                    <a:pt x="112887" y="265277"/>
                    <a:pt x="135084" y="261469"/>
                  </a:cubicBezTo>
                  <a:cubicBezTo>
                    <a:pt x="139887" y="260647"/>
                    <a:pt x="144689" y="260258"/>
                    <a:pt x="149449" y="260258"/>
                  </a:cubicBezTo>
                  <a:cubicBezTo>
                    <a:pt x="166756" y="260258"/>
                    <a:pt x="183631" y="265580"/>
                    <a:pt x="198039" y="275834"/>
                  </a:cubicBezTo>
                  <a:cubicBezTo>
                    <a:pt x="259999" y="319752"/>
                    <a:pt x="312310" y="377731"/>
                    <a:pt x="349823" y="443888"/>
                  </a:cubicBezTo>
                  <a:lnTo>
                    <a:pt x="349823" y="864844"/>
                  </a:lnTo>
                  <a:lnTo>
                    <a:pt x="220452" y="562183"/>
                  </a:lnTo>
                  <a:cubicBezTo>
                    <a:pt x="194967" y="502430"/>
                    <a:pt x="153472" y="451027"/>
                    <a:pt x="100469" y="413470"/>
                  </a:cubicBezTo>
                  <a:lnTo>
                    <a:pt x="100469" y="4134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-3060148" y="1944069"/>
              <a:ext cx="315857" cy="302876"/>
            </a:xfrm>
            <a:custGeom>
              <a:rect b="b" l="l" r="r" t="t"/>
              <a:pathLst>
                <a:path extrusionOk="0" h="302876" w="315857">
                  <a:moveTo>
                    <a:pt x="60952" y="197476"/>
                  </a:moveTo>
                  <a:lnTo>
                    <a:pt x="48880" y="267786"/>
                  </a:lnTo>
                  <a:cubicBezTo>
                    <a:pt x="46803" y="279945"/>
                    <a:pt x="51822" y="292276"/>
                    <a:pt x="61774" y="299545"/>
                  </a:cubicBezTo>
                  <a:cubicBezTo>
                    <a:pt x="71769" y="306814"/>
                    <a:pt x="85052" y="307766"/>
                    <a:pt x="95956" y="302012"/>
                  </a:cubicBezTo>
                  <a:lnTo>
                    <a:pt x="159084" y="268825"/>
                  </a:lnTo>
                  <a:lnTo>
                    <a:pt x="222212" y="302012"/>
                  </a:lnTo>
                  <a:cubicBezTo>
                    <a:pt x="226972" y="304478"/>
                    <a:pt x="232164" y="305733"/>
                    <a:pt x="237312" y="305733"/>
                  </a:cubicBezTo>
                  <a:cubicBezTo>
                    <a:pt x="244019" y="305733"/>
                    <a:pt x="250726" y="303656"/>
                    <a:pt x="256394" y="299545"/>
                  </a:cubicBezTo>
                  <a:cubicBezTo>
                    <a:pt x="266389" y="292276"/>
                    <a:pt x="271408" y="279988"/>
                    <a:pt x="269287" y="267786"/>
                  </a:cubicBezTo>
                  <a:lnTo>
                    <a:pt x="257216" y="197476"/>
                  </a:lnTo>
                  <a:lnTo>
                    <a:pt x="308272" y="147674"/>
                  </a:lnTo>
                  <a:cubicBezTo>
                    <a:pt x="317099" y="139064"/>
                    <a:pt x="320301" y="126170"/>
                    <a:pt x="316450" y="114401"/>
                  </a:cubicBezTo>
                  <a:cubicBezTo>
                    <a:pt x="312642" y="102675"/>
                    <a:pt x="302474" y="94065"/>
                    <a:pt x="290273" y="92291"/>
                  </a:cubicBezTo>
                  <a:lnTo>
                    <a:pt x="219702" y="82036"/>
                  </a:lnTo>
                  <a:lnTo>
                    <a:pt x="188116" y="18086"/>
                  </a:lnTo>
                  <a:cubicBezTo>
                    <a:pt x="182665" y="7009"/>
                    <a:pt x="171372" y="0"/>
                    <a:pt x="158997" y="0"/>
                  </a:cubicBezTo>
                  <a:cubicBezTo>
                    <a:pt x="146622" y="0"/>
                    <a:pt x="135373" y="7009"/>
                    <a:pt x="129921" y="18086"/>
                  </a:cubicBezTo>
                  <a:lnTo>
                    <a:pt x="98335" y="82036"/>
                  </a:lnTo>
                  <a:lnTo>
                    <a:pt x="27765" y="92291"/>
                  </a:lnTo>
                  <a:cubicBezTo>
                    <a:pt x="15563" y="94065"/>
                    <a:pt x="5395" y="102632"/>
                    <a:pt x="1588" y="114401"/>
                  </a:cubicBezTo>
                  <a:cubicBezTo>
                    <a:pt x="-2220" y="126127"/>
                    <a:pt x="938" y="139064"/>
                    <a:pt x="9809" y="147674"/>
                  </a:cubicBezTo>
                  <a:lnTo>
                    <a:pt x="60952" y="197476"/>
                  </a:lnTo>
                  <a:close/>
                  <a:moveTo>
                    <a:pt x="124686" y="143867"/>
                  </a:moveTo>
                  <a:cubicBezTo>
                    <a:pt x="135286" y="142309"/>
                    <a:pt x="144372" y="135689"/>
                    <a:pt x="149132" y="126127"/>
                  </a:cubicBezTo>
                  <a:lnTo>
                    <a:pt x="159127" y="105834"/>
                  </a:lnTo>
                  <a:lnTo>
                    <a:pt x="169165" y="126127"/>
                  </a:lnTo>
                  <a:cubicBezTo>
                    <a:pt x="173882" y="135689"/>
                    <a:pt x="183011" y="142352"/>
                    <a:pt x="193568" y="143867"/>
                  </a:cubicBezTo>
                  <a:lnTo>
                    <a:pt x="215981" y="147112"/>
                  </a:lnTo>
                  <a:lnTo>
                    <a:pt x="199799" y="162905"/>
                  </a:lnTo>
                  <a:cubicBezTo>
                    <a:pt x="192141" y="170390"/>
                    <a:pt x="188679" y="181120"/>
                    <a:pt x="190453" y="191634"/>
                  </a:cubicBezTo>
                  <a:lnTo>
                    <a:pt x="194304" y="213918"/>
                  </a:lnTo>
                  <a:lnTo>
                    <a:pt x="174271" y="203403"/>
                  </a:lnTo>
                  <a:cubicBezTo>
                    <a:pt x="169555" y="200937"/>
                    <a:pt x="164362" y="199682"/>
                    <a:pt x="159170" y="199682"/>
                  </a:cubicBezTo>
                  <a:cubicBezTo>
                    <a:pt x="153978" y="199682"/>
                    <a:pt x="148786" y="200937"/>
                    <a:pt x="144070" y="203403"/>
                  </a:cubicBezTo>
                  <a:lnTo>
                    <a:pt x="124037" y="213918"/>
                  </a:lnTo>
                  <a:lnTo>
                    <a:pt x="127844" y="191634"/>
                  </a:lnTo>
                  <a:cubicBezTo>
                    <a:pt x="129661" y="181120"/>
                    <a:pt x="126157" y="170390"/>
                    <a:pt x="118498" y="162905"/>
                  </a:cubicBezTo>
                  <a:lnTo>
                    <a:pt x="102273" y="147112"/>
                  </a:lnTo>
                  <a:lnTo>
                    <a:pt x="124686" y="1438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-1921836" y="3396184"/>
              <a:ext cx="64902" cy="64902"/>
            </a:xfrm>
            <a:custGeom>
              <a:rect b="b" l="l" r="r" t="t"/>
              <a:pathLst>
                <a:path extrusionOk="0" h="64902" w="64902">
                  <a:moveTo>
                    <a:pt x="32451" y="0"/>
                  </a:moveTo>
                  <a:cubicBezTo>
                    <a:pt x="23927" y="0"/>
                    <a:pt x="15533" y="3461"/>
                    <a:pt x="9475" y="9519"/>
                  </a:cubicBezTo>
                  <a:cubicBezTo>
                    <a:pt x="3461" y="15576"/>
                    <a:pt x="0" y="23927"/>
                    <a:pt x="0" y="32451"/>
                  </a:cubicBezTo>
                  <a:cubicBezTo>
                    <a:pt x="0" y="40975"/>
                    <a:pt x="3461" y="49369"/>
                    <a:pt x="9475" y="55383"/>
                  </a:cubicBezTo>
                  <a:cubicBezTo>
                    <a:pt x="15533" y="61397"/>
                    <a:pt x="23884" y="64902"/>
                    <a:pt x="32451" y="64902"/>
                  </a:cubicBezTo>
                  <a:cubicBezTo>
                    <a:pt x="40975" y="64902"/>
                    <a:pt x="49369" y="61441"/>
                    <a:pt x="55383" y="55383"/>
                  </a:cubicBezTo>
                  <a:cubicBezTo>
                    <a:pt x="61441" y="49369"/>
                    <a:pt x="64902" y="40975"/>
                    <a:pt x="64902" y="32451"/>
                  </a:cubicBezTo>
                  <a:cubicBezTo>
                    <a:pt x="64902" y="23927"/>
                    <a:pt x="61441" y="15533"/>
                    <a:pt x="55383" y="9519"/>
                  </a:cubicBezTo>
                  <a:cubicBezTo>
                    <a:pt x="49325" y="3461"/>
                    <a:pt x="40975" y="0"/>
                    <a:pt x="32451" y="0"/>
                  </a:cubicBezTo>
                  <a:lnTo>
                    <a:pt x="324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8" name="Google Shape;348;p25"/>
          <p:cNvGrpSpPr/>
          <p:nvPr/>
        </p:nvGrpSpPr>
        <p:grpSpPr>
          <a:xfrm flipH="1">
            <a:off x="5785653" y="2516697"/>
            <a:ext cx="133663" cy="133663"/>
            <a:chOff x="-7246241" y="5284321"/>
            <a:chExt cx="1660416" cy="1660416"/>
          </a:xfrm>
        </p:grpSpPr>
        <p:sp>
          <p:nvSpPr>
            <p:cNvPr id="349" name="Google Shape;349;p25"/>
            <p:cNvSpPr/>
            <p:nvPr/>
          </p:nvSpPr>
          <p:spPr>
            <a:xfrm>
              <a:off x="-6950936" y="5579626"/>
              <a:ext cx="95189" cy="95189"/>
            </a:xfrm>
            <a:custGeom>
              <a:rect b="b" l="l" r="r" t="t"/>
              <a:pathLst>
                <a:path extrusionOk="0" h="95189" w="95189">
                  <a:moveTo>
                    <a:pt x="97353" y="48677"/>
                  </a:moveTo>
                  <a:cubicBezTo>
                    <a:pt x="97353" y="75546"/>
                    <a:pt x="75546" y="97353"/>
                    <a:pt x="48677" y="97353"/>
                  </a:cubicBezTo>
                  <a:cubicBezTo>
                    <a:pt x="21807" y="97353"/>
                    <a:pt x="0" y="75546"/>
                    <a:pt x="0" y="48677"/>
                  </a:cubicBezTo>
                  <a:cubicBezTo>
                    <a:pt x="0" y="21807"/>
                    <a:pt x="21807" y="0"/>
                    <a:pt x="48677" y="0"/>
                  </a:cubicBezTo>
                  <a:cubicBezTo>
                    <a:pt x="75546" y="0"/>
                    <a:pt x="97353" y="21763"/>
                    <a:pt x="97353" y="48677"/>
                  </a:cubicBezTo>
                  <a:lnTo>
                    <a:pt x="97353" y="4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-5977403" y="6553159"/>
              <a:ext cx="95189" cy="95189"/>
            </a:xfrm>
            <a:custGeom>
              <a:rect b="b" l="l" r="r" t="t"/>
              <a:pathLst>
                <a:path extrusionOk="0" h="95189" w="95189">
                  <a:moveTo>
                    <a:pt x="97353" y="48677"/>
                  </a:moveTo>
                  <a:cubicBezTo>
                    <a:pt x="97353" y="75546"/>
                    <a:pt x="75546" y="97353"/>
                    <a:pt x="48677" y="97353"/>
                  </a:cubicBezTo>
                  <a:cubicBezTo>
                    <a:pt x="21764" y="97353"/>
                    <a:pt x="0" y="75546"/>
                    <a:pt x="0" y="48677"/>
                  </a:cubicBezTo>
                  <a:cubicBezTo>
                    <a:pt x="0" y="21807"/>
                    <a:pt x="21764" y="0"/>
                    <a:pt x="48677" y="0"/>
                  </a:cubicBezTo>
                  <a:cubicBezTo>
                    <a:pt x="75589" y="0"/>
                    <a:pt x="97353" y="21763"/>
                    <a:pt x="97353" y="48677"/>
                  </a:cubicBezTo>
                  <a:lnTo>
                    <a:pt x="97353" y="4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-6460670" y="5284321"/>
              <a:ext cx="874016" cy="878343"/>
            </a:xfrm>
            <a:custGeom>
              <a:rect b="b" l="l" r="r" t="t"/>
              <a:pathLst>
                <a:path extrusionOk="0" h="878343" w="874016">
                  <a:moveTo>
                    <a:pt x="6542" y="576072"/>
                  </a:moveTo>
                  <a:lnTo>
                    <a:pt x="103896" y="744688"/>
                  </a:lnTo>
                  <a:cubicBezTo>
                    <a:pt x="117352" y="767966"/>
                    <a:pt x="147077" y="775971"/>
                    <a:pt x="170399" y="762514"/>
                  </a:cubicBezTo>
                  <a:lnTo>
                    <a:pt x="242224" y="721064"/>
                  </a:lnTo>
                  <a:cubicBezTo>
                    <a:pt x="256978" y="731275"/>
                    <a:pt x="272468" y="740274"/>
                    <a:pt x="288607" y="747933"/>
                  </a:cubicBezTo>
                  <a:lnTo>
                    <a:pt x="288607" y="830748"/>
                  </a:lnTo>
                  <a:cubicBezTo>
                    <a:pt x="288607" y="857618"/>
                    <a:pt x="310371" y="879425"/>
                    <a:pt x="337284" y="879425"/>
                  </a:cubicBezTo>
                  <a:lnTo>
                    <a:pt x="531991" y="879425"/>
                  </a:lnTo>
                  <a:cubicBezTo>
                    <a:pt x="558860" y="879425"/>
                    <a:pt x="580667" y="857618"/>
                    <a:pt x="580667" y="830748"/>
                  </a:cubicBezTo>
                  <a:lnTo>
                    <a:pt x="580667" y="748236"/>
                  </a:lnTo>
                  <a:cubicBezTo>
                    <a:pt x="598364" y="740101"/>
                    <a:pt x="615066" y="730842"/>
                    <a:pt x="630382" y="720587"/>
                  </a:cubicBezTo>
                  <a:lnTo>
                    <a:pt x="705972" y="762860"/>
                  </a:lnTo>
                  <a:cubicBezTo>
                    <a:pt x="729207" y="775841"/>
                    <a:pt x="758586" y="767793"/>
                    <a:pt x="771869" y="744688"/>
                  </a:cubicBezTo>
                  <a:lnTo>
                    <a:pt x="869223" y="576072"/>
                  </a:lnTo>
                  <a:cubicBezTo>
                    <a:pt x="882679" y="552794"/>
                    <a:pt x="874717" y="523025"/>
                    <a:pt x="851396" y="509569"/>
                  </a:cubicBezTo>
                  <a:lnTo>
                    <a:pt x="780566" y="468680"/>
                  </a:lnTo>
                  <a:cubicBezTo>
                    <a:pt x="781431" y="459248"/>
                    <a:pt x="781864" y="450205"/>
                    <a:pt x="781864" y="441335"/>
                  </a:cubicBezTo>
                  <a:cubicBezTo>
                    <a:pt x="781864" y="432465"/>
                    <a:pt x="781431" y="423379"/>
                    <a:pt x="780566" y="413989"/>
                  </a:cubicBezTo>
                  <a:lnTo>
                    <a:pt x="851396" y="373101"/>
                  </a:lnTo>
                  <a:cubicBezTo>
                    <a:pt x="874674" y="359645"/>
                    <a:pt x="882679" y="329920"/>
                    <a:pt x="869223" y="306598"/>
                  </a:cubicBezTo>
                  <a:lnTo>
                    <a:pt x="771869" y="137982"/>
                  </a:lnTo>
                  <a:cubicBezTo>
                    <a:pt x="758586" y="114920"/>
                    <a:pt x="729207" y="106829"/>
                    <a:pt x="705972" y="119809"/>
                  </a:cubicBezTo>
                  <a:lnTo>
                    <a:pt x="630382" y="162082"/>
                  </a:lnTo>
                  <a:cubicBezTo>
                    <a:pt x="615109" y="151828"/>
                    <a:pt x="598407" y="142568"/>
                    <a:pt x="580667" y="134434"/>
                  </a:cubicBezTo>
                  <a:lnTo>
                    <a:pt x="580667" y="48677"/>
                  </a:lnTo>
                  <a:cubicBezTo>
                    <a:pt x="580667" y="21807"/>
                    <a:pt x="558860" y="0"/>
                    <a:pt x="531991" y="0"/>
                  </a:cubicBezTo>
                  <a:lnTo>
                    <a:pt x="337284" y="0"/>
                  </a:lnTo>
                  <a:cubicBezTo>
                    <a:pt x="310414" y="0"/>
                    <a:pt x="288607" y="21807"/>
                    <a:pt x="288607" y="48677"/>
                  </a:cubicBezTo>
                  <a:lnTo>
                    <a:pt x="288607" y="134737"/>
                  </a:lnTo>
                  <a:cubicBezTo>
                    <a:pt x="272511" y="142438"/>
                    <a:pt x="257022" y="151395"/>
                    <a:pt x="242224" y="161606"/>
                  </a:cubicBezTo>
                  <a:lnTo>
                    <a:pt x="170399" y="120156"/>
                  </a:lnTo>
                  <a:cubicBezTo>
                    <a:pt x="147120" y="106699"/>
                    <a:pt x="117352" y="114661"/>
                    <a:pt x="103896" y="137982"/>
                  </a:cubicBezTo>
                  <a:lnTo>
                    <a:pt x="6542" y="306598"/>
                  </a:lnTo>
                  <a:cubicBezTo>
                    <a:pt x="-6914" y="329876"/>
                    <a:pt x="1047" y="359645"/>
                    <a:pt x="24369" y="373101"/>
                  </a:cubicBezTo>
                  <a:lnTo>
                    <a:pt x="95199" y="413989"/>
                  </a:lnTo>
                  <a:cubicBezTo>
                    <a:pt x="94333" y="423379"/>
                    <a:pt x="93901" y="432465"/>
                    <a:pt x="93901" y="441335"/>
                  </a:cubicBezTo>
                  <a:cubicBezTo>
                    <a:pt x="93901" y="450205"/>
                    <a:pt x="94333" y="459291"/>
                    <a:pt x="95199" y="468680"/>
                  </a:cubicBezTo>
                  <a:lnTo>
                    <a:pt x="24369" y="509569"/>
                  </a:lnTo>
                  <a:cubicBezTo>
                    <a:pt x="1047" y="522982"/>
                    <a:pt x="-6914" y="552751"/>
                    <a:pt x="6542" y="576072"/>
                  </a:cubicBezTo>
                  <a:lnTo>
                    <a:pt x="6542" y="576072"/>
                  </a:lnTo>
                  <a:close/>
                  <a:moveTo>
                    <a:pt x="195754" y="485598"/>
                  </a:moveTo>
                  <a:cubicBezTo>
                    <a:pt x="192639" y="468767"/>
                    <a:pt x="191211" y="454705"/>
                    <a:pt x="191211" y="441335"/>
                  </a:cubicBezTo>
                  <a:cubicBezTo>
                    <a:pt x="191211" y="427965"/>
                    <a:pt x="192639" y="413860"/>
                    <a:pt x="195754" y="397072"/>
                  </a:cubicBezTo>
                  <a:cubicBezTo>
                    <a:pt x="199475" y="376822"/>
                    <a:pt x="190042" y="356400"/>
                    <a:pt x="172216" y="346059"/>
                  </a:cubicBezTo>
                  <a:lnTo>
                    <a:pt x="115145" y="313132"/>
                  </a:lnTo>
                  <a:lnTo>
                    <a:pt x="163822" y="228845"/>
                  </a:lnTo>
                  <a:lnTo>
                    <a:pt x="221628" y="262205"/>
                  </a:lnTo>
                  <a:cubicBezTo>
                    <a:pt x="239498" y="272503"/>
                    <a:pt x="261868" y="270469"/>
                    <a:pt x="277574" y="257056"/>
                  </a:cubicBezTo>
                  <a:cubicBezTo>
                    <a:pt x="300290" y="237672"/>
                    <a:pt x="325861" y="222874"/>
                    <a:pt x="353510" y="213009"/>
                  </a:cubicBezTo>
                  <a:cubicBezTo>
                    <a:pt x="372937" y="206129"/>
                    <a:pt x="385874" y="187741"/>
                    <a:pt x="385874" y="167145"/>
                  </a:cubicBezTo>
                  <a:lnTo>
                    <a:pt x="385874" y="97353"/>
                  </a:lnTo>
                  <a:lnTo>
                    <a:pt x="483227" y="97353"/>
                  </a:lnTo>
                  <a:lnTo>
                    <a:pt x="483227" y="167145"/>
                  </a:lnTo>
                  <a:cubicBezTo>
                    <a:pt x="483227" y="187741"/>
                    <a:pt x="496208" y="206129"/>
                    <a:pt x="515592" y="213009"/>
                  </a:cubicBezTo>
                  <a:cubicBezTo>
                    <a:pt x="546096" y="223826"/>
                    <a:pt x="574220" y="239489"/>
                    <a:pt x="594773" y="257056"/>
                  </a:cubicBezTo>
                  <a:cubicBezTo>
                    <a:pt x="610263" y="270253"/>
                    <a:pt x="632329" y="272459"/>
                    <a:pt x="650113" y="262507"/>
                  </a:cubicBezTo>
                  <a:lnTo>
                    <a:pt x="711424" y="228239"/>
                  </a:lnTo>
                  <a:lnTo>
                    <a:pt x="760446" y="313132"/>
                  </a:lnTo>
                  <a:lnTo>
                    <a:pt x="703376" y="346059"/>
                  </a:lnTo>
                  <a:cubicBezTo>
                    <a:pt x="685506" y="356356"/>
                    <a:pt x="676117" y="376779"/>
                    <a:pt x="679838" y="397072"/>
                  </a:cubicBezTo>
                  <a:cubicBezTo>
                    <a:pt x="682953" y="413903"/>
                    <a:pt x="684381" y="427965"/>
                    <a:pt x="684381" y="441335"/>
                  </a:cubicBezTo>
                  <a:cubicBezTo>
                    <a:pt x="684381" y="454705"/>
                    <a:pt x="682953" y="468810"/>
                    <a:pt x="679838" y="485598"/>
                  </a:cubicBezTo>
                  <a:cubicBezTo>
                    <a:pt x="676117" y="505847"/>
                    <a:pt x="685549" y="526270"/>
                    <a:pt x="703376" y="536612"/>
                  </a:cubicBezTo>
                  <a:lnTo>
                    <a:pt x="760446" y="569539"/>
                  </a:lnTo>
                  <a:lnTo>
                    <a:pt x="711510" y="654431"/>
                  </a:lnTo>
                  <a:lnTo>
                    <a:pt x="650199" y="620162"/>
                  </a:lnTo>
                  <a:cubicBezTo>
                    <a:pt x="632459" y="610210"/>
                    <a:pt x="610349" y="612417"/>
                    <a:pt x="594859" y="625614"/>
                  </a:cubicBezTo>
                  <a:cubicBezTo>
                    <a:pt x="574307" y="643181"/>
                    <a:pt x="546139" y="658801"/>
                    <a:pt x="515678" y="669661"/>
                  </a:cubicBezTo>
                  <a:cubicBezTo>
                    <a:pt x="496294" y="676584"/>
                    <a:pt x="483314" y="694930"/>
                    <a:pt x="483314" y="715525"/>
                  </a:cubicBezTo>
                  <a:lnTo>
                    <a:pt x="483314" y="782072"/>
                  </a:lnTo>
                  <a:lnTo>
                    <a:pt x="385961" y="782072"/>
                  </a:lnTo>
                  <a:lnTo>
                    <a:pt x="385961" y="715525"/>
                  </a:lnTo>
                  <a:cubicBezTo>
                    <a:pt x="385961" y="694930"/>
                    <a:pt x="372980" y="676584"/>
                    <a:pt x="353596" y="669661"/>
                  </a:cubicBezTo>
                  <a:cubicBezTo>
                    <a:pt x="325904" y="659839"/>
                    <a:pt x="300333" y="644998"/>
                    <a:pt x="277617" y="625614"/>
                  </a:cubicBezTo>
                  <a:cubicBezTo>
                    <a:pt x="261954" y="612244"/>
                    <a:pt x="239541" y="610167"/>
                    <a:pt x="221671" y="620508"/>
                  </a:cubicBezTo>
                  <a:lnTo>
                    <a:pt x="163865" y="653868"/>
                  </a:lnTo>
                  <a:lnTo>
                    <a:pt x="115189" y="569582"/>
                  </a:lnTo>
                  <a:lnTo>
                    <a:pt x="172259" y="536654"/>
                  </a:lnTo>
                  <a:cubicBezTo>
                    <a:pt x="190042" y="526270"/>
                    <a:pt x="199475" y="505847"/>
                    <a:pt x="195754" y="485598"/>
                  </a:cubicBezTo>
                  <a:lnTo>
                    <a:pt x="195754" y="4855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-6172109" y="5579626"/>
              <a:ext cx="289896" cy="289896"/>
            </a:xfrm>
            <a:custGeom>
              <a:rect b="b" l="l" r="r" t="t"/>
              <a:pathLst>
                <a:path extrusionOk="0" h="289896" w="289896">
                  <a:moveTo>
                    <a:pt x="146030" y="292060"/>
                  </a:moveTo>
                  <a:cubicBezTo>
                    <a:pt x="226552" y="292060"/>
                    <a:pt x="292060" y="226552"/>
                    <a:pt x="292060" y="146030"/>
                  </a:cubicBezTo>
                  <a:cubicBezTo>
                    <a:pt x="292060" y="65508"/>
                    <a:pt x="226552" y="0"/>
                    <a:pt x="146030" y="0"/>
                  </a:cubicBezTo>
                  <a:cubicBezTo>
                    <a:pt x="65508" y="0"/>
                    <a:pt x="0" y="65508"/>
                    <a:pt x="0" y="146030"/>
                  </a:cubicBezTo>
                  <a:cubicBezTo>
                    <a:pt x="0" y="226552"/>
                    <a:pt x="65508" y="292060"/>
                    <a:pt x="146030" y="292060"/>
                  </a:cubicBezTo>
                  <a:lnTo>
                    <a:pt x="146030" y="292060"/>
                  </a:lnTo>
                  <a:close/>
                  <a:moveTo>
                    <a:pt x="146030" y="97353"/>
                  </a:moveTo>
                  <a:cubicBezTo>
                    <a:pt x="172856" y="97353"/>
                    <a:pt x="194707" y="119203"/>
                    <a:pt x="194707" y="146030"/>
                  </a:cubicBezTo>
                  <a:cubicBezTo>
                    <a:pt x="194707" y="172856"/>
                    <a:pt x="172856" y="194707"/>
                    <a:pt x="146030" y="194707"/>
                  </a:cubicBezTo>
                  <a:cubicBezTo>
                    <a:pt x="119204" y="194707"/>
                    <a:pt x="97353" y="172856"/>
                    <a:pt x="97353" y="146030"/>
                  </a:cubicBezTo>
                  <a:cubicBezTo>
                    <a:pt x="97353" y="119203"/>
                    <a:pt x="119204" y="97353"/>
                    <a:pt x="146030" y="97353"/>
                  </a:cubicBezTo>
                  <a:lnTo>
                    <a:pt x="146030" y="973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-7246019" y="6066389"/>
              <a:ext cx="874016" cy="878343"/>
            </a:xfrm>
            <a:custGeom>
              <a:rect b="b" l="l" r="r" t="t"/>
              <a:pathLst>
                <a:path extrusionOk="0" h="878343" w="874016">
                  <a:moveTo>
                    <a:pt x="705357" y="116911"/>
                  </a:moveTo>
                  <a:lnTo>
                    <a:pt x="633531" y="158361"/>
                  </a:lnTo>
                  <a:cubicBezTo>
                    <a:pt x="618777" y="148150"/>
                    <a:pt x="603287" y="139150"/>
                    <a:pt x="587148" y="131492"/>
                  </a:cubicBezTo>
                  <a:lnTo>
                    <a:pt x="587148" y="48677"/>
                  </a:lnTo>
                  <a:cubicBezTo>
                    <a:pt x="587148" y="21807"/>
                    <a:pt x="565341" y="0"/>
                    <a:pt x="538471" y="0"/>
                  </a:cubicBezTo>
                  <a:lnTo>
                    <a:pt x="343765" y="0"/>
                  </a:lnTo>
                  <a:cubicBezTo>
                    <a:pt x="316895" y="0"/>
                    <a:pt x="295088" y="21807"/>
                    <a:pt x="295088" y="48677"/>
                  </a:cubicBezTo>
                  <a:lnTo>
                    <a:pt x="295088" y="131492"/>
                  </a:lnTo>
                  <a:cubicBezTo>
                    <a:pt x="278689" y="139323"/>
                    <a:pt x="262940" y="148496"/>
                    <a:pt x="247926" y="158924"/>
                  </a:cubicBezTo>
                  <a:lnTo>
                    <a:pt x="169264" y="116305"/>
                  </a:lnTo>
                  <a:cubicBezTo>
                    <a:pt x="146073" y="103714"/>
                    <a:pt x="117083" y="111891"/>
                    <a:pt x="103886" y="134780"/>
                  </a:cubicBezTo>
                  <a:lnTo>
                    <a:pt x="6533" y="303396"/>
                  </a:lnTo>
                  <a:cubicBezTo>
                    <a:pt x="-6923" y="326674"/>
                    <a:pt x="1081" y="356443"/>
                    <a:pt x="24359" y="369899"/>
                  </a:cubicBezTo>
                  <a:lnTo>
                    <a:pt x="95189" y="410787"/>
                  </a:lnTo>
                  <a:cubicBezTo>
                    <a:pt x="94324" y="420177"/>
                    <a:pt x="93891" y="429263"/>
                    <a:pt x="93891" y="438133"/>
                  </a:cubicBezTo>
                  <a:cubicBezTo>
                    <a:pt x="93891" y="447003"/>
                    <a:pt x="94324" y="456089"/>
                    <a:pt x="95189" y="465478"/>
                  </a:cubicBezTo>
                  <a:lnTo>
                    <a:pt x="24359" y="506367"/>
                  </a:lnTo>
                  <a:cubicBezTo>
                    <a:pt x="1081" y="519823"/>
                    <a:pt x="-6880" y="549549"/>
                    <a:pt x="6533" y="572870"/>
                  </a:cubicBezTo>
                  <a:lnTo>
                    <a:pt x="103886" y="741486"/>
                  </a:lnTo>
                  <a:cubicBezTo>
                    <a:pt x="117083" y="764332"/>
                    <a:pt x="146073" y="772509"/>
                    <a:pt x="169264" y="759962"/>
                  </a:cubicBezTo>
                  <a:lnTo>
                    <a:pt x="247926" y="717342"/>
                  </a:lnTo>
                  <a:cubicBezTo>
                    <a:pt x="262940" y="727770"/>
                    <a:pt x="278689" y="736943"/>
                    <a:pt x="295088" y="744775"/>
                  </a:cubicBezTo>
                  <a:lnTo>
                    <a:pt x="295088" y="830835"/>
                  </a:lnTo>
                  <a:cubicBezTo>
                    <a:pt x="295088" y="857704"/>
                    <a:pt x="316895" y="879512"/>
                    <a:pt x="343765" y="879512"/>
                  </a:cubicBezTo>
                  <a:lnTo>
                    <a:pt x="538471" y="879512"/>
                  </a:lnTo>
                  <a:cubicBezTo>
                    <a:pt x="565341" y="879512"/>
                    <a:pt x="587148" y="857704"/>
                    <a:pt x="587148" y="830835"/>
                  </a:cubicBezTo>
                  <a:lnTo>
                    <a:pt x="587148" y="744775"/>
                  </a:lnTo>
                  <a:cubicBezTo>
                    <a:pt x="603287" y="737073"/>
                    <a:pt x="618734" y="728116"/>
                    <a:pt x="633531" y="717905"/>
                  </a:cubicBezTo>
                  <a:lnTo>
                    <a:pt x="705357" y="759356"/>
                  </a:lnTo>
                  <a:cubicBezTo>
                    <a:pt x="728635" y="772812"/>
                    <a:pt x="758403" y="764851"/>
                    <a:pt x="771860" y="741529"/>
                  </a:cubicBezTo>
                  <a:lnTo>
                    <a:pt x="869213" y="572913"/>
                  </a:lnTo>
                  <a:cubicBezTo>
                    <a:pt x="882669" y="549635"/>
                    <a:pt x="874708" y="519867"/>
                    <a:pt x="851387" y="506410"/>
                  </a:cubicBezTo>
                  <a:lnTo>
                    <a:pt x="780557" y="465522"/>
                  </a:lnTo>
                  <a:cubicBezTo>
                    <a:pt x="781422" y="456089"/>
                    <a:pt x="781855" y="447046"/>
                    <a:pt x="781855" y="438177"/>
                  </a:cubicBezTo>
                  <a:cubicBezTo>
                    <a:pt x="781855" y="429306"/>
                    <a:pt x="781422" y="420220"/>
                    <a:pt x="780557" y="410831"/>
                  </a:cubicBezTo>
                  <a:lnTo>
                    <a:pt x="851387" y="369943"/>
                  </a:lnTo>
                  <a:cubicBezTo>
                    <a:pt x="874665" y="356486"/>
                    <a:pt x="882669" y="326761"/>
                    <a:pt x="869213" y="303439"/>
                  </a:cubicBezTo>
                  <a:lnTo>
                    <a:pt x="771860" y="134823"/>
                  </a:lnTo>
                  <a:cubicBezTo>
                    <a:pt x="758403" y="111415"/>
                    <a:pt x="728635" y="103454"/>
                    <a:pt x="705357" y="116911"/>
                  </a:cubicBezTo>
                  <a:lnTo>
                    <a:pt x="705357" y="116911"/>
                  </a:lnTo>
                  <a:close/>
                  <a:moveTo>
                    <a:pt x="679958" y="393783"/>
                  </a:moveTo>
                  <a:cubicBezTo>
                    <a:pt x="683073" y="410615"/>
                    <a:pt x="684501" y="424677"/>
                    <a:pt x="684501" y="438047"/>
                  </a:cubicBezTo>
                  <a:cubicBezTo>
                    <a:pt x="684501" y="451416"/>
                    <a:pt x="683073" y="465522"/>
                    <a:pt x="679958" y="482310"/>
                  </a:cubicBezTo>
                  <a:cubicBezTo>
                    <a:pt x="676237" y="502560"/>
                    <a:pt x="685670" y="522982"/>
                    <a:pt x="703496" y="533323"/>
                  </a:cubicBezTo>
                  <a:lnTo>
                    <a:pt x="760567" y="566250"/>
                  </a:lnTo>
                  <a:lnTo>
                    <a:pt x="711890" y="650536"/>
                  </a:lnTo>
                  <a:lnTo>
                    <a:pt x="654084" y="617134"/>
                  </a:lnTo>
                  <a:cubicBezTo>
                    <a:pt x="636214" y="606836"/>
                    <a:pt x="613844" y="608869"/>
                    <a:pt x="598138" y="622282"/>
                  </a:cubicBezTo>
                  <a:cubicBezTo>
                    <a:pt x="575422" y="641666"/>
                    <a:pt x="549894" y="656464"/>
                    <a:pt x="522159" y="666329"/>
                  </a:cubicBezTo>
                  <a:cubicBezTo>
                    <a:pt x="502775" y="673209"/>
                    <a:pt x="489795" y="691598"/>
                    <a:pt x="489795" y="712193"/>
                  </a:cubicBezTo>
                  <a:lnTo>
                    <a:pt x="489795" y="781985"/>
                  </a:lnTo>
                  <a:lnTo>
                    <a:pt x="392441" y="781985"/>
                  </a:lnTo>
                  <a:lnTo>
                    <a:pt x="392441" y="712193"/>
                  </a:lnTo>
                  <a:cubicBezTo>
                    <a:pt x="392441" y="691598"/>
                    <a:pt x="379461" y="673252"/>
                    <a:pt x="360077" y="666329"/>
                  </a:cubicBezTo>
                  <a:cubicBezTo>
                    <a:pt x="332385" y="656507"/>
                    <a:pt x="306814" y="641666"/>
                    <a:pt x="284141" y="622282"/>
                  </a:cubicBezTo>
                  <a:cubicBezTo>
                    <a:pt x="268824" y="609215"/>
                    <a:pt x="247060" y="606922"/>
                    <a:pt x="229364" y="616528"/>
                  </a:cubicBezTo>
                  <a:lnTo>
                    <a:pt x="164548" y="651661"/>
                  </a:lnTo>
                  <a:lnTo>
                    <a:pt x="115222" y="566250"/>
                  </a:lnTo>
                  <a:lnTo>
                    <a:pt x="172293" y="533323"/>
                  </a:lnTo>
                  <a:cubicBezTo>
                    <a:pt x="190120" y="523025"/>
                    <a:pt x="199552" y="502602"/>
                    <a:pt x="195831" y="482353"/>
                  </a:cubicBezTo>
                  <a:cubicBezTo>
                    <a:pt x="192716" y="465522"/>
                    <a:pt x="191288" y="451460"/>
                    <a:pt x="191288" y="438047"/>
                  </a:cubicBezTo>
                  <a:cubicBezTo>
                    <a:pt x="191288" y="424634"/>
                    <a:pt x="192716" y="410571"/>
                    <a:pt x="195831" y="393783"/>
                  </a:cubicBezTo>
                  <a:cubicBezTo>
                    <a:pt x="199552" y="373534"/>
                    <a:pt x="190120" y="353111"/>
                    <a:pt x="172293" y="342770"/>
                  </a:cubicBezTo>
                  <a:lnTo>
                    <a:pt x="115222" y="309843"/>
                  </a:lnTo>
                  <a:lnTo>
                    <a:pt x="164548" y="224432"/>
                  </a:lnTo>
                  <a:lnTo>
                    <a:pt x="229364" y="259566"/>
                  </a:lnTo>
                  <a:cubicBezTo>
                    <a:pt x="247060" y="269171"/>
                    <a:pt x="268824" y="266878"/>
                    <a:pt x="284141" y="253811"/>
                  </a:cubicBezTo>
                  <a:cubicBezTo>
                    <a:pt x="306857" y="234426"/>
                    <a:pt x="332429" y="219586"/>
                    <a:pt x="360077" y="209764"/>
                  </a:cubicBezTo>
                  <a:cubicBezTo>
                    <a:pt x="379461" y="202884"/>
                    <a:pt x="392441" y="184495"/>
                    <a:pt x="392441" y="163900"/>
                  </a:cubicBezTo>
                  <a:lnTo>
                    <a:pt x="392441" y="97353"/>
                  </a:lnTo>
                  <a:lnTo>
                    <a:pt x="489795" y="97353"/>
                  </a:lnTo>
                  <a:lnTo>
                    <a:pt x="489795" y="163900"/>
                  </a:lnTo>
                  <a:cubicBezTo>
                    <a:pt x="489795" y="184495"/>
                    <a:pt x="502775" y="202884"/>
                    <a:pt x="522159" y="209764"/>
                  </a:cubicBezTo>
                  <a:cubicBezTo>
                    <a:pt x="549851" y="219586"/>
                    <a:pt x="575422" y="234426"/>
                    <a:pt x="598138" y="253811"/>
                  </a:cubicBezTo>
                  <a:cubicBezTo>
                    <a:pt x="613844" y="267181"/>
                    <a:pt x="636214" y="269258"/>
                    <a:pt x="654084" y="258960"/>
                  </a:cubicBezTo>
                  <a:lnTo>
                    <a:pt x="711890" y="225600"/>
                  </a:lnTo>
                  <a:lnTo>
                    <a:pt x="760567" y="309886"/>
                  </a:lnTo>
                  <a:lnTo>
                    <a:pt x="703496" y="342813"/>
                  </a:lnTo>
                  <a:cubicBezTo>
                    <a:pt x="685670" y="353111"/>
                    <a:pt x="676237" y="373534"/>
                    <a:pt x="679958" y="393783"/>
                  </a:cubicBezTo>
                  <a:lnTo>
                    <a:pt x="679958" y="3937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-6950936" y="6358453"/>
              <a:ext cx="289896" cy="289896"/>
            </a:xfrm>
            <a:custGeom>
              <a:rect b="b" l="l" r="r" t="t"/>
              <a:pathLst>
                <a:path extrusionOk="0" h="289896" w="289896">
                  <a:moveTo>
                    <a:pt x="146030" y="0"/>
                  </a:moveTo>
                  <a:cubicBezTo>
                    <a:pt x="65508" y="0"/>
                    <a:pt x="0" y="65508"/>
                    <a:pt x="0" y="146030"/>
                  </a:cubicBezTo>
                  <a:cubicBezTo>
                    <a:pt x="0" y="226552"/>
                    <a:pt x="65508" y="292060"/>
                    <a:pt x="146030" y="292060"/>
                  </a:cubicBezTo>
                  <a:cubicBezTo>
                    <a:pt x="226552" y="292060"/>
                    <a:pt x="292060" y="226552"/>
                    <a:pt x="292060" y="146030"/>
                  </a:cubicBezTo>
                  <a:cubicBezTo>
                    <a:pt x="292060" y="65508"/>
                    <a:pt x="226552" y="0"/>
                    <a:pt x="146030" y="0"/>
                  </a:cubicBezTo>
                  <a:lnTo>
                    <a:pt x="146030" y="0"/>
                  </a:lnTo>
                  <a:close/>
                  <a:moveTo>
                    <a:pt x="146030" y="194707"/>
                  </a:moveTo>
                  <a:cubicBezTo>
                    <a:pt x="119204" y="194707"/>
                    <a:pt x="97353" y="172856"/>
                    <a:pt x="97353" y="146030"/>
                  </a:cubicBezTo>
                  <a:cubicBezTo>
                    <a:pt x="97353" y="119203"/>
                    <a:pt x="119204" y="97353"/>
                    <a:pt x="146030" y="97353"/>
                  </a:cubicBezTo>
                  <a:cubicBezTo>
                    <a:pt x="172856" y="97353"/>
                    <a:pt x="194707" y="119203"/>
                    <a:pt x="194707" y="146030"/>
                  </a:cubicBezTo>
                  <a:cubicBezTo>
                    <a:pt x="194707" y="172856"/>
                    <a:pt x="172856" y="194707"/>
                    <a:pt x="146030" y="194707"/>
                  </a:cubicBezTo>
                  <a:lnTo>
                    <a:pt x="146030" y="1947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-6269461" y="6261101"/>
              <a:ext cx="683636" cy="683636"/>
            </a:xfrm>
            <a:custGeom>
              <a:rect b="b" l="l" r="r" t="t"/>
              <a:pathLst>
                <a:path extrusionOk="0" h="683636" w="683636">
                  <a:moveTo>
                    <a:pt x="636042" y="292060"/>
                  </a:moveTo>
                  <a:lnTo>
                    <a:pt x="579231" y="292060"/>
                  </a:lnTo>
                  <a:cubicBezTo>
                    <a:pt x="572913" y="261036"/>
                    <a:pt x="560625" y="232176"/>
                    <a:pt x="543707" y="206605"/>
                  </a:cubicBezTo>
                  <a:lnTo>
                    <a:pt x="581697" y="168616"/>
                  </a:lnTo>
                  <a:cubicBezTo>
                    <a:pt x="600692" y="149621"/>
                    <a:pt x="600692" y="118771"/>
                    <a:pt x="581697" y="99776"/>
                  </a:cubicBezTo>
                  <a:cubicBezTo>
                    <a:pt x="562702" y="80781"/>
                    <a:pt x="531852" y="80781"/>
                    <a:pt x="512857" y="99776"/>
                  </a:cubicBezTo>
                  <a:lnTo>
                    <a:pt x="474868" y="137766"/>
                  </a:lnTo>
                  <a:cubicBezTo>
                    <a:pt x="449340" y="120848"/>
                    <a:pt x="420480" y="108560"/>
                    <a:pt x="389413" y="102243"/>
                  </a:cubicBezTo>
                  <a:lnTo>
                    <a:pt x="389413" y="48677"/>
                  </a:lnTo>
                  <a:cubicBezTo>
                    <a:pt x="389413" y="21807"/>
                    <a:pt x="367606" y="0"/>
                    <a:pt x="340737" y="0"/>
                  </a:cubicBezTo>
                  <a:cubicBezTo>
                    <a:pt x="313824" y="0"/>
                    <a:pt x="292060" y="21807"/>
                    <a:pt x="292060" y="48677"/>
                  </a:cubicBezTo>
                  <a:lnTo>
                    <a:pt x="292060" y="102243"/>
                  </a:lnTo>
                  <a:cubicBezTo>
                    <a:pt x="261037" y="108560"/>
                    <a:pt x="232177" y="120848"/>
                    <a:pt x="206605" y="137766"/>
                  </a:cubicBezTo>
                  <a:lnTo>
                    <a:pt x="168616" y="99776"/>
                  </a:lnTo>
                  <a:cubicBezTo>
                    <a:pt x="149621" y="80781"/>
                    <a:pt x="118771" y="80781"/>
                    <a:pt x="99776" y="99776"/>
                  </a:cubicBezTo>
                  <a:cubicBezTo>
                    <a:pt x="80782" y="118771"/>
                    <a:pt x="80782" y="149621"/>
                    <a:pt x="99776" y="168616"/>
                  </a:cubicBezTo>
                  <a:lnTo>
                    <a:pt x="137766" y="206605"/>
                  </a:lnTo>
                  <a:cubicBezTo>
                    <a:pt x="120848" y="232134"/>
                    <a:pt x="108560" y="260993"/>
                    <a:pt x="102243" y="292060"/>
                  </a:cubicBezTo>
                  <a:lnTo>
                    <a:pt x="48677" y="292060"/>
                  </a:lnTo>
                  <a:cubicBezTo>
                    <a:pt x="21807" y="292060"/>
                    <a:pt x="0" y="313867"/>
                    <a:pt x="0" y="340737"/>
                  </a:cubicBezTo>
                  <a:cubicBezTo>
                    <a:pt x="0" y="367606"/>
                    <a:pt x="21807" y="389413"/>
                    <a:pt x="48677" y="389413"/>
                  </a:cubicBezTo>
                  <a:lnTo>
                    <a:pt x="102243" y="389413"/>
                  </a:lnTo>
                  <a:cubicBezTo>
                    <a:pt x="108560" y="420436"/>
                    <a:pt x="120848" y="449296"/>
                    <a:pt x="137766" y="474868"/>
                  </a:cubicBezTo>
                  <a:lnTo>
                    <a:pt x="99776" y="512857"/>
                  </a:lnTo>
                  <a:cubicBezTo>
                    <a:pt x="80782" y="531852"/>
                    <a:pt x="80782" y="562702"/>
                    <a:pt x="99776" y="581697"/>
                  </a:cubicBezTo>
                  <a:cubicBezTo>
                    <a:pt x="118771" y="600691"/>
                    <a:pt x="149621" y="600691"/>
                    <a:pt x="168616" y="581697"/>
                  </a:cubicBezTo>
                  <a:lnTo>
                    <a:pt x="206605" y="543707"/>
                  </a:lnTo>
                  <a:cubicBezTo>
                    <a:pt x="232134" y="560625"/>
                    <a:pt x="260993" y="572913"/>
                    <a:pt x="292060" y="579231"/>
                  </a:cubicBezTo>
                  <a:lnTo>
                    <a:pt x="292060" y="636042"/>
                  </a:lnTo>
                  <a:cubicBezTo>
                    <a:pt x="292060" y="662911"/>
                    <a:pt x="313824" y="684718"/>
                    <a:pt x="340737" y="684718"/>
                  </a:cubicBezTo>
                  <a:cubicBezTo>
                    <a:pt x="367606" y="684718"/>
                    <a:pt x="389413" y="662911"/>
                    <a:pt x="389413" y="636042"/>
                  </a:cubicBezTo>
                  <a:lnTo>
                    <a:pt x="389413" y="579231"/>
                  </a:lnTo>
                  <a:cubicBezTo>
                    <a:pt x="420436" y="572913"/>
                    <a:pt x="449296" y="560625"/>
                    <a:pt x="474868" y="543707"/>
                  </a:cubicBezTo>
                  <a:lnTo>
                    <a:pt x="512857" y="581697"/>
                  </a:lnTo>
                  <a:cubicBezTo>
                    <a:pt x="531852" y="600691"/>
                    <a:pt x="562702" y="600691"/>
                    <a:pt x="581697" y="581697"/>
                  </a:cubicBezTo>
                  <a:cubicBezTo>
                    <a:pt x="600692" y="562702"/>
                    <a:pt x="600692" y="531852"/>
                    <a:pt x="581697" y="512857"/>
                  </a:cubicBezTo>
                  <a:lnTo>
                    <a:pt x="543707" y="474868"/>
                  </a:lnTo>
                  <a:cubicBezTo>
                    <a:pt x="560625" y="449340"/>
                    <a:pt x="572913" y="420479"/>
                    <a:pt x="579231" y="389413"/>
                  </a:cubicBezTo>
                  <a:lnTo>
                    <a:pt x="636042" y="389413"/>
                  </a:lnTo>
                  <a:cubicBezTo>
                    <a:pt x="662911" y="389413"/>
                    <a:pt x="684718" y="367606"/>
                    <a:pt x="684718" y="340737"/>
                  </a:cubicBezTo>
                  <a:cubicBezTo>
                    <a:pt x="684718" y="313867"/>
                    <a:pt x="662954" y="292060"/>
                    <a:pt x="636042" y="292060"/>
                  </a:cubicBezTo>
                  <a:lnTo>
                    <a:pt x="636042" y="292060"/>
                  </a:lnTo>
                  <a:close/>
                  <a:moveTo>
                    <a:pt x="340737" y="486767"/>
                  </a:moveTo>
                  <a:cubicBezTo>
                    <a:pt x="260215" y="486767"/>
                    <a:pt x="194707" y="421259"/>
                    <a:pt x="194707" y="340737"/>
                  </a:cubicBezTo>
                  <a:cubicBezTo>
                    <a:pt x="194707" y="260215"/>
                    <a:pt x="260215" y="194707"/>
                    <a:pt x="340737" y="194707"/>
                  </a:cubicBezTo>
                  <a:cubicBezTo>
                    <a:pt x="421259" y="194707"/>
                    <a:pt x="486767" y="260215"/>
                    <a:pt x="486767" y="340737"/>
                  </a:cubicBezTo>
                  <a:cubicBezTo>
                    <a:pt x="486767" y="421259"/>
                    <a:pt x="421259" y="486767"/>
                    <a:pt x="340737" y="486767"/>
                  </a:cubicBezTo>
                  <a:lnTo>
                    <a:pt x="340737" y="4867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-7246241" y="5284321"/>
              <a:ext cx="683636" cy="683636"/>
            </a:xfrm>
            <a:custGeom>
              <a:rect b="b" l="l" r="r" t="t"/>
              <a:pathLst>
                <a:path extrusionOk="0" h="683636" w="683636">
                  <a:moveTo>
                    <a:pt x="48677" y="295305"/>
                  </a:moveTo>
                  <a:cubicBezTo>
                    <a:pt x="21764" y="295305"/>
                    <a:pt x="0" y="317112"/>
                    <a:pt x="0" y="343982"/>
                  </a:cubicBezTo>
                  <a:cubicBezTo>
                    <a:pt x="0" y="370851"/>
                    <a:pt x="21764" y="392658"/>
                    <a:pt x="48677" y="392658"/>
                  </a:cubicBezTo>
                  <a:lnTo>
                    <a:pt x="105488" y="392658"/>
                  </a:lnTo>
                  <a:cubicBezTo>
                    <a:pt x="111805" y="423681"/>
                    <a:pt x="124093" y="452541"/>
                    <a:pt x="141011" y="478113"/>
                  </a:cubicBezTo>
                  <a:lnTo>
                    <a:pt x="103021" y="516102"/>
                  </a:lnTo>
                  <a:cubicBezTo>
                    <a:pt x="84027" y="535097"/>
                    <a:pt x="84027" y="565947"/>
                    <a:pt x="103021" y="584942"/>
                  </a:cubicBezTo>
                  <a:cubicBezTo>
                    <a:pt x="122016" y="603937"/>
                    <a:pt x="152866" y="603937"/>
                    <a:pt x="171861" y="584942"/>
                  </a:cubicBezTo>
                  <a:lnTo>
                    <a:pt x="209850" y="546952"/>
                  </a:lnTo>
                  <a:cubicBezTo>
                    <a:pt x="235379" y="563870"/>
                    <a:pt x="264239" y="576158"/>
                    <a:pt x="295305" y="582476"/>
                  </a:cubicBezTo>
                  <a:lnTo>
                    <a:pt x="295305" y="636042"/>
                  </a:lnTo>
                  <a:cubicBezTo>
                    <a:pt x="295305" y="662911"/>
                    <a:pt x="317112" y="684718"/>
                    <a:pt x="343982" y="684718"/>
                  </a:cubicBezTo>
                  <a:cubicBezTo>
                    <a:pt x="370851" y="684718"/>
                    <a:pt x="392658" y="662911"/>
                    <a:pt x="392658" y="636042"/>
                  </a:cubicBezTo>
                  <a:lnTo>
                    <a:pt x="392658" y="582476"/>
                  </a:lnTo>
                  <a:cubicBezTo>
                    <a:pt x="423682" y="576158"/>
                    <a:pt x="452541" y="563870"/>
                    <a:pt x="478113" y="546952"/>
                  </a:cubicBezTo>
                  <a:lnTo>
                    <a:pt x="516102" y="584942"/>
                  </a:lnTo>
                  <a:cubicBezTo>
                    <a:pt x="535097" y="603937"/>
                    <a:pt x="565947" y="603937"/>
                    <a:pt x="584942" y="584942"/>
                  </a:cubicBezTo>
                  <a:cubicBezTo>
                    <a:pt x="603937" y="565947"/>
                    <a:pt x="603937" y="535097"/>
                    <a:pt x="584942" y="516102"/>
                  </a:cubicBezTo>
                  <a:lnTo>
                    <a:pt x="546953" y="478113"/>
                  </a:lnTo>
                  <a:cubicBezTo>
                    <a:pt x="563870" y="452585"/>
                    <a:pt x="576159" y="423725"/>
                    <a:pt x="582476" y="392658"/>
                  </a:cubicBezTo>
                  <a:lnTo>
                    <a:pt x="636042" y="392658"/>
                  </a:lnTo>
                  <a:cubicBezTo>
                    <a:pt x="662911" y="392658"/>
                    <a:pt x="684718" y="370851"/>
                    <a:pt x="684718" y="343982"/>
                  </a:cubicBezTo>
                  <a:cubicBezTo>
                    <a:pt x="684718" y="317112"/>
                    <a:pt x="662911" y="295305"/>
                    <a:pt x="636042" y="295305"/>
                  </a:cubicBezTo>
                  <a:lnTo>
                    <a:pt x="582476" y="295305"/>
                  </a:lnTo>
                  <a:cubicBezTo>
                    <a:pt x="576159" y="264282"/>
                    <a:pt x="563870" y="235422"/>
                    <a:pt x="546953" y="209850"/>
                  </a:cubicBezTo>
                  <a:lnTo>
                    <a:pt x="584942" y="171861"/>
                  </a:lnTo>
                  <a:cubicBezTo>
                    <a:pt x="603937" y="152866"/>
                    <a:pt x="603937" y="122016"/>
                    <a:pt x="584942" y="103021"/>
                  </a:cubicBezTo>
                  <a:cubicBezTo>
                    <a:pt x="565947" y="84026"/>
                    <a:pt x="535097" y="84026"/>
                    <a:pt x="516102" y="103021"/>
                  </a:cubicBezTo>
                  <a:lnTo>
                    <a:pt x="478113" y="141011"/>
                  </a:lnTo>
                  <a:cubicBezTo>
                    <a:pt x="452585" y="124093"/>
                    <a:pt x="423725" y="111805"/>
                    <a:pt x="392658" y="105488"/>
                  </a:cubicBezTo>
                  <a:lnTo>
                    <a:pt x="392658" y="48677"/>
                  </a:lnTo>
                  <a:cubicBezTo>
                    <a:pt x="392658" y="21807"/>
                    <a:pt x="370851" y="0"/>
                    <a:pt x="343982" y="0"/>
                  </a:cubicBezTo>
                  <a:cubicBezTo>
                    <a:pt x="317112" y="0"/>
                    <a:pt x="295305" y="21807"/>
                    <a:pt x="295305" y="48677"/>
                  </a:cubicBezTo>
                  <a:lnTo>
                    <a:pt x="295305" y="105488"/>
                  </a:lnTo>
                  <a:cubicBezTo>
                    <a:pt x="264282" y="111805"/>
                    <a:pt x="235422" y="124093"/>
                    <a:pt x="209850" y="141011"/>
                  </a:cubicBezTo>
                  <a:lnTo>
                    <a:pt x="171861" y="103021"/>
                  </a:lnTo>
                  <a:cubicBezTo>
                    <a:pt x="152866" y="84026"/>
                    <a:pt x="122016" y="84026"/>
                    <a:pt x="103021" y="103021"/>
                  </a:cubicBezTo>
                  <a:cubicBezTo>
                    <a:pt x="84027" y="122059"/>
                    <a:pt x="84027" y="152866"/>
                    <a:pt x="103021" y="171861"/>
                  </a:cubicBezTo>
                  <a:lnTo>
                    <a:pt x="141011" y="209850"/>
                  </a:lnTo>
                  <a:cubicBezTo>
                    <a:pt x="124093" y="235379"/>
                    <a:pt x="111805" y="264238"/>
                    <a:pt x="105488" y="295305"/>
                  </a:cubicBezTo>
                  <a:lnTo>
                    <a:pt x="48677" y="295305"/>
                  </a:lnTo>
                  <a:close/>
                  <a:moveTo>
                    <a:pt x="343982" y="197952"/>
                  </a:moveTo>
                  <a:cubicBezTo>
                    <a:pt x="424504" y="197952"/>
                    <a:pt x="490012" y="263460"/>
                    <a:pt x="490012" y="343982"/>
                  </a:cubicBezTo>
                  <a:cubicBezTo>
                    <a:pt x="490012" y="424504"/>
                    <a:pt x="424504" y="490012"/>
                    <a:pt x="343982" y="490012"/>
                  </a:cubicBezTo>
                  <a:cubicBezTo>
                    <a:pt x="263460" y="490012"/>
                    <a:pt x="197952" y="424504"/>
                    <a:pt x="197952" y="343982"/>
                  </a:cubicBezTo>
                  <a:cubicBezTo>
                    <a:pt x="197952" y="263460"/>
                    <a:pt x="263460" y="197952"/>
                    <a:pt x="343982" y="197952"/>
                  </a:cubicBezTo>
                  <a:lnTo>
                    <a:pt x="343982" y="1979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57" name="Google Shape;357;p25"/>
          <p:cNvGrpSpPr/>
          <p:nvPr/>
        </p:nvGrpSpPr>
        <p:grpSpPr>
          <a:xfrm>
            <a:off x="3831962" y="1391968"/>
            <a:ext cx="174525" cy="158968"/>
            <a:chOff x="-6824011" y="89253"/>
            <a:chExt cx="1782688" cy="1623776"/>
          </a:xfrm>
        </p:grpSpPr>
        <p:sp>
          <p:nvSpPr>
            <p:cNvPr id="358" name="Google Shape;358;p25"/>
            <p:cNvSpPr/>
            <p:nvPr/>
          </p:nvSpPr>
          <p:spPr>
            <a:xfrm>
              <a:off x="-5558096" y="89253"/>
              <a:ext cx="424027" cy="445661"/>
            </a:xfrm>
            <a:custGeom>
              <a:rect b="b" l="l" r="r" t="t"/>
              <a:pathLst>
                <a:path extrusionOk="0" h="445661" w="424027">
                  <a:moveTo>
                    <a:pt x="111296" y="420991"/>
                  </a:moveTo>
                  <a:cubicBezTo>
                    <a:pt x="142666" y="376597"/>
                    <a:pt x="175809" y="333632"/>
                    <a:pt x="209904" y="291489"/>
                  </a:cubicBezTo>
                  <a:cubicBezTo>
                    <a:pt x="246726" y="323897"/>
                    <a:pt x="284109" y="355699"/>
                    <a:pt x="322791" y="386073"/>
                  </a:cubicBezTo>
                  <a:cubicBezTo>
                    <a:pt x="381160" y="431937"/>
                    <a:pt x="464321" y="350031"/>
                    <a:pt x="405260" y="303691"/>
                  </a:cubicBezTo>
                  <a:cubicBezTo>
                    <a:pt x="363766" y="271153"/>
                    <a:pt x="323873" y="237058"/>
                    <a:pt x="284542" y="202184"/>
                  </a:cubicBezTo>
                  <a:cubicBezTo>
                    <a:pt x="314440" y="167872"/>
                    <a:pt x="344858" y="133777"/>
                    <a:pt x="376141" y="100460"/>
                  </a:cubicBezTo>
                  <a:cubicBezTo>
                    <a:pt x="427543" y="45769"/>
                    <a:pt x="345247" y="-36830"/>
                    <a:pt x="293758" y="18078"/>
                  </a:cubicBezTo>
                  <a:cubicBezTo>
                    <a:pt x="261307" y="52649"/>
                    <a:pt x="229851" y="88042"/>
                    <a:pt x="198741" y="123782"/>
                  </a:cubicBezTo>
                  <a:cubicBezTo>
                    <a:pt x="170184" y="96696"/>
                    <a:pt x="141800" y="69307"/>
                    <a:pt x="113806" y="41399"/>
                  </a:cubicBezTo>
                  <a:cubicBezTo>
                    <a:pt x="60586" y="-11648"/>
                    <a:pt x="-21883" y="70735"/>
                    <a:pt x="31423" y="123868"/>
                  </a:cubicBezTo>
                  <a:cubicBezTo>
                    <a:pt x="61841" y="154069"/>
                    <a:pt x="92734" y="183838"/>
                    <a:pt x="123931" y="213260"/>
                  </a:cubicBezTo>
                  <a:cubicBezTo>
                    <a:pt x="84773" y="261721"/>
                    <a:pt x="46697" y="311089"/>
                    <a:pt x="10655" y="362103"/>
                  </a:cubicBezTo>
                  <a:cubicBezTo>
                    <a:pt x="-32873" y="423587"/>
                    <a:pt x="68244" y="481782"/>
                    <a:pt x="111296" y="420991"/>
                  </a:cubicBezTo>
                  <a:lnTo>
                    <a:pt x="111296" y="420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-6662792" y="1146765"/>
              <a:ext cx="402393" cy="393740"/>
            </a:xfrm>
            <a:custGeom>
              <a:rect b="b" l="l" r="r" t="t"/>
              <a:pathLst>
                <a:path extrusionOk="0" h="393740" w="402393">
                  <a:moveTo>
                    <a:pt x="302732" y="15487"/>
                  </a:moveTo>
                  <a:cubicBezTo>
                    <a:pt x="261454" y="52222"/>
                    <a:pt x="221647" y="90471"/>
                    <a:pt x="182273" y="129282"/>
                  </a:cubicBezTo>
                  <a:cubicBezTo>
                    <a:pt x="158303" y="105268"/>
                    <a:pt x="134419" y="81082"/>
                    <a:pt x="111184" y="56332"/>
                  </a:cubicBezTo>
                  <a:cubicBezTo>
                    <a:pt x="59824" y="1252"/>
                    <a:pt x="-22472" y="83894"/>
                    <a:pt x="28801" y="138715"/>
                  </a:cubicBezTo>
                  <a:cubicBezTo>
                    <a:pt x="51993" y="163464"/>
                    <a:pt x="75790" y="187651"/>
                    <a:pt x="99804" y="211665"/>
                  </a:cubicBezTo>
                  <a:cubicBezTo>
                    <a:pt x="72329" y="239530"/>
                    <a:pt x="44811" y="267524"/>
                    <a:pt x="17162" y="295216"/>
                  </a:cubicBezTo>
                  <a:cubicBezTo>
                    <a:pt x="-35971" y="348522"/>
                    <a:pt x="46411" y="430904"/>
                    <a:pt x="99545" y="377598"/>
                  </a:cubicBezTo>
                  <a:cubicBezTo>
                    <a:pt x="127626" y="349431"/>
                    <a:pt x="155620" y="321176"/>
                    <a:pt x="183571" y="292879"/>
                  </a:cubicBezTo>
                  <a:cubicBezTo>
                    <a:pt x="211436" y="319273"/>
                    <a:pt x="239517" y="345623"/>
                    <a:pt x="267814" y="371757"/>
                  </a:cubicBezTo>
                  <a:cubicBezTo>
                    <a:pt x="322808" y="422857"/>
                    <a:pt x="405364" y="340690"/>
                    <a:pt x="350197" y="289374"/>
                  </a:cubicBezTo>
                  <a:cubicBezTo>
                    <a:pt x="322030" y="263240"/>
                    <a:pt x="293949" y="236933"/>
                    <a:pt x="266084" y="210497"/>
                  </a:cubicBezTo>
                  <a:cubicBezTo>
                    <a:pt x="305025" y="172118"/>
                    <a:pt x="344356" y="134258"/>
                    <a:pt x="385201" y="97913"/>
                  </a:cubicBezTo>
                  <a:cubicBezTo>
                    <a:pt x="441363" y="47722"/>
                    <a:pt x="358591" y="-34358"/>
                    <a:pt x="302732" y="15487"/>
                  </a:cubicBezTo>
                  <a:lnTo>
                    <a:pt x="302732" y="15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-5504292" y="1202465"/>
              <a:ext cx="462969" cy="510564"/>
            </a:xfrm>
            <a:custGeom>
              <a:rect b="b" l="l" r="r" t="t"/>
              <a:pathLst>
                <a:path extrusionOk="0" h="510564" w="462969">
                  <a:moveTo>
                    <a:pt x="444134" y="167389"/>
                  </a:moveTo>
                  <a:cubicBezTo>
                    <a:pt x="441408" y="161850"/>
                    <a:pt x="434529" y="148178"/>
                    <a:pt x="428947" y="136582"/>
                  </a:cubicBezTo>
                  <a:cubicBezTo>
                    <a:pt x="406058" y="88381"/>
                    <a:pt x="373477" y="46411"/>
                    <a:pt x="324325" y="20580"/>
                  </a:cubicBezTo>
                  <a:cubicBezTo>
                    <a:pt x="255355" y="-15636"/>
                    <a:pt x="178598" y="850"/>
                    <a:pt x="111792" y="32262"/>
                  </a:cubicBezTo>
                  <a:cubicBezTo>
                    <a:pt x="105864" y="34988"/>
                    <a:pt x="101018" y="38277"/>
                    <a:pt x="96951" y="41868"/>
                  </a:cubicBezTo>
                  <a:cubicBezTo>
                    <a:pt x="89682" y="48488"/>
                    <a:pt x="79168" y="63718"/>
                    <a:pt x="71206" y="73843"/>
                  </a:cubicBezTo>
                  <a:cubicBezTo>
                    <a:pt x="8727" y="152634"/>
                    <a:pt x="-14768" y="247262"/>
                    <a:pt x="9246" y="348682"/>
                  </a:cubicBezTo>
                  <a:cubicBezTo>
                    <a:pt x="10284" y="353139"/>
                    <a:pt x="11756" y="357336"/>
                    <a:pt x="13487" y="361014"/>
                  </a:cubicBezTo>
                  <a:cubicBezTo>
                    <a:pt x="16602" y="367547"/>
                    <a:pt x="24563" y="381609"/>
                    <a:pt x="30707" y="392989"/>
                  </a:cubicBezTo>
                  <a:cubicBezTo>
                    <a:pt x="69086" y="463429"/>
                    <a:pt x="133079" y="505097"/>
                    <a:pt x="217020" y="513837"/>
                  </a:cubicBezTo>
                  <a:cubicBezTo>
                    <a:pt x="219573" y="514140"/>
                    <a:pt x="221952" y="514140"/>
                    <a:pt x="224419" y="513837"/>
                  </a:cubicBezTo>
                  <a:cubicBezTo>
                    <a:pt x="228616" y="513447"/>
                    <a:pt x="237140" y="513620"/>
                    <a:pt x="243846" y="513361"/>
                  </a:cubicBezTo>
                  <a:cubicBezTo>
                    <a:pt x="247610" y="513274"/>
                    <a:pt x="251634" y="512798"/>
                    <a:pt x="255788" y="511803"/>
                  </a:cubicBezTo>
                  <a:cubicBezTo>
                    <a:pt x="327570" y="495404"/>
                    <a:pt x="389616" y="461958"/>
                    <a:pt x="431413" y="399998"/>
                  </a:cubicBezTo>
                  <a:cubicBezTo>
                    <a:pt x="474855" y="335485"/>
                    <a:pt x="467239" y="248733"/>
                    <a:pt x="448028" y="177816"/>
                  </a:cubicBezTo>
                  <a:cubicBezTo>
                    <a:pt x="446947" y="174009"/>
                    <a:pt x="445692" y="170591"/>
                    <a:pt x="444134" y="167389"/>
                  </a:cubicBezTo>
                  <a:lnTo>
                    <a:pt x="444134" y="167389"/>
                  </a:lnTo>
                  <a:close/>
                  <a:moveTo>
                    <a:pt x="336007" y="331851"/>
                  </a:moveTo>
                  <a:cubicBezTo>
                    <a:pt x="319392" y="366336"/>
                    <a:pt x="284345" y="382951"/>
                    <a:pt x="248952" y="393162"/>
                  </a:cubicBezTo>
                  <a:cubicBezTo>
                    <a:pt x="236620" y="396753"/>
                    <a:pt x="224289" y="398397"/>
                    <a:pt x="221649" y="397921"/>
                  </a:cubicBezTo>
                  <a:cubicBezTo>
                    <a:pt x="220092" y="397705"/>
                    <a:pt x="218534" y="397402"/>
                    <a:pt x="216890" y="397229"/>
                  </a:cubicBezTo>
                  <a:cubicBezTo>
                    <a:pt x="176478" y="393032"/>
                    <a:pt x="142079" y="367201"/>
                    <a:pt x="127411" y="329341"/>
                  </a:cubicBezTo>
                  <a:cubicBezTo>
                    <a:pt x="126633" y="327308"/>
                    <a:pt x="125681" y="325274"/>
                    <a:pt x="124685" y="323241"/>
                  </a:cubicBezTo>
                  <a:cubicBezTo>
                    <a:pt x="123128" y="320039"/>
                    <a:pt x="118974" y="307318"/>
                    <a:pt x="117416" y="294467"/>
                  </a:cubicBezTo>
                  <a:cubicBezTo>
                    <a:pt x="110623" y="240296"/>
                    <a:pt x="126546" y="191316"/>
                    <a:pt x="160252" y="148481"/>
                  </a:cubicBezTo>
                  <a:cubicBezTo>
                    <a:pt x="168213" y="138399"/>
                    <a:pt x="185001" y="126457"/>
                    <a:pt x="197376" y="122952"/>
                  </a:cubicBezTo>
                  <a:cubicBezTo>
                    <a:pt x="264615" y="104217"/>
                    <a:pt x="311128" y="143158"/>
                    <a:pt x="335618" y="214681"/>
                  </a:cubicBezTo>
                  <a:cubicBezTo>
                    <a:pt x="336007" y="216022"/>
                    <a:pt x="336613" y="217277"/>
                    <a:pt x="337175" y="218445"/>
                  </a:cubicBezTo>
                  <a:cubicBezTo>
                    <a:pt x="338127" y="220565"/>
                    <a:pt x="341632" y="232334"/>
                    <a:pt x="343882" y="244969"/>
                  </a:cubicBezTo>
                  <a:cubicBezTo>
                    <a:pt x="349031" y="274348"/>
                    <a:pt x="349291" y="304462"/>
                    <a:pt x="336007" y="331851"/>
                  </a:cubicBezTo>
                  <a:lnTo>
                    <a:pt x="336007" y="3318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-6806966" y="601866"/>
              <a:ext cx="1306697" cy="497583"/>
            </a:xfrm>
            <a:custGeom>
              <a:rect b="b" l="l" r="r" t="t"/>
              <a:pathLst>
                <a:path extrusionOk="0" h="497583" w="1306697">
                  <a:moveTo>
                    <a:pt x="1193282" y="112040"/>
                  </a:moveTo>
                  <a:cubicBezTo>
                    <a:pt x="1189994" y="173438"/>
                    <a:pt x="1186576" y="234749"/>
                    <a:pt x="1183201" y="296103"/>
                  </a:cubicBezTo>
                  <a:cubicBezTo>
                    <a:pt x="872536" y="-11447"/>
                    <a:pt x="339515" y="-143069"/>
                    <a:pt x="15610" y="216446"/>
                  </a:cubicBezTo>
                  <a:cubicBezTo>
                    <a:pt x="-34495" y="272132"/>
                    <a:pt x="47672" y="354904"/>
                    <a:pt x="98079" y="298829"/>
                  </a:cubicBezTo>
                  <a:cubicBezTo>
                    <a:pt x="374130" y="-7553"/>
                    <a:pt x="812393" y="110353"/>
                    <a:pt x="1082819" y="361654"/>
                  </a:cubicBezTo>
                  <a:cubicBezTo>
                    <a:pt x="1027652" y="352914"/>
                    <a:pt x="972571" y="344174"/>
                    <a:pt x="917361" y="335520"/>
                  </a:cubicBezTo>
                  <a:cubicBezTo>
                    <a:pt x="843805" y="323881"/>
                    <a:pt x="812263" y="436162"/>
                    <a:pt x="886381" y="447931"/>
                  </a:cubicBezTo>
                  <a:lnTo>
                    <a:pt x="1218508" y="500285"/>
                  </a:lnTo>
                  <a:cubicBezTo>
                    <a:pt x="1261819" y="507208"/>
                    <a:pt x="1290289" y="471166"/>
                    <a:pt x="1291544" y="437849"/>
                  </a:cubicBezTo>
                  <a:cubicBezTo>
                    <a:pt x="1291761" y="436075"/>
                    <a:pt x="1292237" y="434431"/>
                    <a:pt x="1292323" y="432484"/>
                  </a:cubicBezTo>
                  <a:cubicBezTo>
                    <a:pt x="1298251" y="325612"/>
                    <a:pt x="1304179" y="218783"/>
                    <a:pt x="1309803" y="111910"/>
                  </a:cubicBezTo>
                  <a:cubicBezTo>
                    <a:pt x="1313827" y="36883"/>
                    <a:pt x="1197263" y="37273"/>
                    <a:pt x="1193282" y="112040"/>
                  </a:cubicBezTo>
                  <a:lnTo>
                    <a:pt x="1193282" y="1120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-6824011" y="99992"/>
              <a:ext cx="372105" cy="415374"/>
            </a:xfrm>
            <a:custGeom>
              <a:rect b="b" l="l" r="r" t="t"/>
              <a:pathLst>
                <a:path extrusionOk="0" h="415374" w="372105">
                  <a:moveTo>
                    <a:pt x="35157" y="333885"/>
                  </a:moveTo>
                  <a:cubicBezTo>
                    <a:pt x="-6034" y="397013"/>
                    <a:pt x="94911" y="455339"/>
                    <a:pt x="135799" y="392773"/>
                  </a:cubicBezTo>
                  <a:cubicBezTo>
                    <a:pt x="157779" y="359154"/>
                    <a:pt x="180409" y="326010"/>
                    <a:pt x="203125" y="293083"/>
                  </a:cubicBezTo>
                  <a:cubicBezTo>
                    <a:pt x="225451" y="313160"/>
                    <a:pt x="248296" y="332890"/>
                    <a:pt x="271618" y="352058"/>
                  </a:cubicBezTo>
                  <a:cubicBezTo>
                    <a:pt x="329121" y="399350"/>
                    <a:pt x="412066" y="317357"/>
                    <a:pt x="354001" y="269675"/>
                  </a:cubicBezTo>
                  <a:cubicBezTo>
                    <a:pt x="325270" y="245964"/>
                    <a:pt x="297492" y="221301"/>
                    <a:pt x="270060" y="196119"/>
                  </a:cubicBezTo>
                  <a:cubicBezTo>
                    <a:pt x="291651" y="164750"/>
                    <a:pt x="313198" y="133164"/>
                    <a:pt x="334011" y="101319"/>
                  </a:cubicBezTo>
                  <a:cubicBezTo>
                    <a:pt x="375202" y="38191"/>
                    <a:pt x="274257" y="-20221"/>
                    <a:pt x="233369" y="42474"/>
                  </a:cubicBezTo>
                  <a:cubicBezTo>
                    <a:pt x="217706" y="66445"/>
                    <a:pt x="201697" y="90156"/>
                    <a:pt x="185557" y="113867"/>
                  </a:cubicBezTo>
                  <a:cubicBezTo>
                    <a:pt x="155529" y="82973"/>
                    <a:pt x="125977" y="51604"/>
                    <a:pt x="97637" y="19023"/>
                  </a:cubicBezTo>
                  <a:cubicBezTo>
                    <a:pt x="48095" y="-37702"/>
                    <a:pt x="-34072" y="45157"/>
                    <a:pt x="15168" y="101405"/>
                  </a:cubicBezTo>
                  <a:cubicBezTo>
                    <a:pt x="48311" y="139265"/>
                    <a:pt x="82796" y="175913"/>
                    <a:pt x="118146" y="211566"/>
                  </a:cubicBezTo>
                  <a:cubicBezTo>
                    <a:pt x="90065" y="252065"/>
                    <a:pt x="62070" y="292564"/>
                    <a:pt x="35157" y="333885"/>
                  </a:cubicBezTo>
                  <a:lnTo>
                    <a:pt x="35157" y="333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3" name="Google Shape;363;p25"/>
          <p:cNvSpPr/>
          <p:nvPr/>
        </p:nvSpPr>
        <p:spPr>
          <a:xfrm>
            <a:off x="5181964" y="1380035"/>
            <a:ext cx="149535" cy="149535"/>
          </a:xfrm>
          <a:custGeom>
            <a:rect b="b" l="l" r="r" t="t"/>
            <a:pathLst>
              <a:path extrusionOk="0" h="1661496" w="1661496">
                <a:moveTo>
                  <a:pt x="746375" y="243383"/>
                </a:moveTo>
                <a:cubicBezTo>
                  <a:pt x="746375" y="109165"/>
                  <a:pt x="637210" y="0"/>
                  <a:pt x="502992" y="0"/>
                </a:cubicBezTo>
                <a:lnTo>
                  <a:pt x="243383" y="0"/>
                </a:lnTo>
                <a:cubicBezTo>
                  <a:pt x="109165" y="0"/>
                  <a:pt x="0" y="109165"/>
                  <a:pt x="0" y="243383"/>
                </a:cubicBezTo>
                <a:cubicBezTo>
                  <a:pt x="0" y="377601"/>
                  <a:pt x="109165" y="486767"/>
                  <a:pt x="243383" y="486767"/>
                </a:cubicBezTo>
                <a:lnTo>
                  <a:pt x="502992" y="486767"/>
                </a:lnTo>
                <a:cubicBezTo>
                  <a:pt x="637210" y="486767"/>
                  <a:pt x="746375" y="377558"/>
                  <a:pt x="746375" y="243383"/>
                </a:cubicBezTo>
                <a:lnTo>
                  <a:pt x="746375" y="243383"/>
                </a:lnTo>
                <a:close/>
                <a:moveTo>
                  <a:pt x="129804" y="243383"/>
                </a:moveTo>
                <a:cubicBezTo>
                  <a:pt x="129804" y="180774"/>
                  <a:pt x="180774" y="129804"/>
                  <a:pt x="243383" y="129804"/>
                </a:cubicBezTo>
                <a:lnTo>
                  <a:pt x="502992" y="129804"/>
                </a:lnTo>
                <a:cubicBezTo>
                  <a:pt x="565601" y="129804"/>
                  <a:pt x="616571" y="180774"/>
                  <a:pt x="616571" y="243383"/>
                </a:cubicBezTo>
                <a:cubicBezTo>
                  <a:pt x="616571" y="305992"/>
                  <a:pt x="565601" y="356962"/>
                  <a:pt x="502992" y="356962"/>
                </a:cubicBezTo>
                <a:lnTo>
                  <a:pt x="243383" y="356962"/>
                </a:lnTo>
                <a:cubicBezTo>
                  <a:pt x="180774" y="356962"/>
                  <a:pt x="129804" y="305992"/>
                  <a:pt x="129804" y="243383"/>
                </a:cubicBezTo>
                <a:lnTo>
                  <a:pt x="129804" y="243383"/>
                </a:lnTo>
                <a:close/>
                <a:moveTo>
                  <a:pt x="1418113" y="1174730"/>
                </a:moveTo>
                <a:lnTo>
                  <a:pt x="1158504" y="1174730"/>
                </a:lnTo>
                <a:cubicBezTo>
                  <a:pt x="1024287" y="1174730"/>
                  <a:pt x="915121" y="1283895"/>
                  <a:pt x="915121" y="1418113"/>
                </a:cubicBezTo>
                <a:cubicBezTo>
                  <a:pt x="915121" y="1552331"/>
                  <a:pt x="1024287" y="1661497"/>
                  <a:pt x="1158504" y="1661497"/>
                </a:cubicBezTo>
                <a:lnTo>
                  <a:pt x="1418113" y="1661497"/>
                </a:lnTo>
                <a:cubicBezTo>
                  <a:pt x="1552331" y="1661497"/>
                  <a:pt x="1661497" y="1552331"/>
                  <a:pt x="1661497" y="1418113"/>
                </a:cubicBezTo>
                <a:cubicBezTo>
                  <a:pt x="1661497" y="1283895"/>
                  <a:pt x="1552331" y="1174730"/>
                  <a:pt x="1418113" y="1174730"/>
                </a:cubicBezTo>
                <a:lnTo>
                  <a:pt x="1418113" y="1174730"/>
                </a:lnTo>
                <a:close/>
                <a:moveTo>
                  <a:pt x="1418113" y="1531692"/>
                </a:moveTo>
                <a:lnTo>
                  <a:pt x="1158504" y="1531692"/>
                </a:lnTo>
                <a:cubicBezTo>
                  <a:pt x="1095896" y="1531692"/>
                  <a:pt x="1044926" y="1480722"/>
                  <a:pt x="1044926" y="1418113"/>
                </a:cubicBezTo>
                <a:cubicBezTo>
                  <a:pt x="1044926" y="1355504"/>
                  <a:pt x="1095896" y="1304534"/>
                  <a:pt x="1158504" y="1304534"/>
                </a:cubicBezTo>
                <a:lnTo>
                  <a:pt x="1418113" y="1304534"/>
                </a:lnTo>
                <a:cubicBezTo>
                  <a:pt x="1480722" y="1304534"/>
                  <a:pt x="1531692" y="1355504"/>
                  <a:pt x="1531692" y="1418113"/>
                </a:cubicBezTo>
                <a:cubicBezTo>
                  <a:pt x="1531692" y="1480722"/>
                  <a:pt x="1480765" y="1531692"/>
                  <a:pt x="1418113" y="1531692"/>
                </a:cubicBezTo>
                <a:lnTo>
                  <a:pt x="1418113" y="1531692"/>
                </a:lnTo>
                <a:close/>
                <a:moveTo>
                  <a:pt x="801542" y="1418113"/>
                </a:moveTo>
                <a:cubicBezTo>
                  <a:pt x="801542" y="1453982"/>
                  <a:pt x="772510" y="1483016"/>
                  <a:pt x="736640" y="1483016"/>
                </a:cubicBezTo>
                <a:lnTo>
                  <a:pt x="538688" y="1483016"/>
                </a:lnTo>
                <a:cubicBezTo>
                  <a:pt x="413427" y="1483016"/>
                  <a:pt x="311531" y="1381119"/>
                  <a:pt x="311531" y="1255858"/>
                </a:cubicBezTo>
                <a:lnTo>
                  <a:pt x="311531" y="681473"/>
                </a:lnTo>
                <a:cubicBezTo>
                  <a:pt x="311531" y="645604"/>
                  <a:pt x="340563" y="616571"/>
                  <a:pt x="376433" y="616571"/>
                </a:cubicBezTo>
                <a:cubicBezTo>
                  <a:pt x="412302" y="616571"/>
                  <a:pt x="441335" y="645604"/>
                  <a:pt x="441335" y="681473"/>
                </a:cubicBezTo>
                <a:lnTo>
                  <a:pt x="441335" y="739885"/>
                </a:lnTo>
                <a:lnTo>
                  <a:pt x="720415" y="739885"/>
                </a:lnTo>
                <a:cubicBezTo>
                  <a:pt x="756284" y="739885"/>
                  <a:pt x="785317" y="768918"/>
                  <a:pt x="785317" y="804787"/>
                </a:cubicBezTo>
                <a:cubicBezTo>
                  <a:pt x="785317" y="840656"/>
                  <a:pt x="756284" y="869690"/>
                  <a:pt x="720415" y="869690"/>
                </a:cubicBezTo>
                <a:lnTo>
                  <a:pt x="441335" y="869690"/>
                </a:lnTo>
                <a:lnTo>
                  <a:pt x="441335" y="1255858"/>
                </a:lnTo>
                <a:cubicBezTo>
                  <a:pt x="441335" y="1309553"/>
                  <a:pt x="484992" y="1353211"/>
                  <a:pt x="538688" y="1353211"/>
                </a:cubicBezTo>
                <a:lnTo>
                  <a:pt x="736640" y="1353211"/>
                </a:lnTo>
                <a:cubicBezTo>
                  <a:pt x="772510" y="1353211"/>
                  <a:pt x="801542" y="1382244"/>
                  <a:pt x="801542" y="1418113"/>
                </a:cubicBezTo>
                <a:lnTo>
                  <a:pt x="801542" y="1418113"/>
                </a:lnTo>
                <a:close/>
                <a:moveTo>
                  <a:pt x="1158504" y="1044926"/>
                </a:moveTo>
                <a:lnTo>
                  <a:pt x="1418113" y="1044926"/>
                </a:lnTo>
                <a:cubicBezTo>
                  <a:pt x="1552331" y="1044926"/>
                  <a:pt x="1661497" y="935760"/>
                  <a:pt x="1661497" y="801542"/>
                </a:cubicBezTo>
                <a:cubicBezTo>
                  <a:pt x="1661497" y="667324"/>
                  <a:pt x="1552331" y="558159"/>
                  <a:pt x="1418113" y="558159"/>
                </a:cubicBezTo>
                <a:lnTo>
                  <a:pt x="1158504" y="558159"/>
                </a:lnTo>
                <a:cubicBezTo>
                  <a:pt x="1024287" y="558159"/>
                  <a:pt x="915121" y="667324"/>
                  <a:pt x="915121" y="801542"/>
                </a:cubicBezTo>
                <a:cubicBezTo>
                  <a:pt x="915121" y="935760"/>
                  <a:pt x="1024330" y="1044926"/>
                  <a:pt x="1158504" y="1044926"/>
                </a:cubicBezTo>
                <a:lnTo>
                  <a:pt x="1158504" y="1044926"/>
                </a:lnTo>
                <a:close/>
                <a:moveTo>
                  <a:pt x="1158504" y="687963"/>
                </a:moveTo>
                <a:lnTo>
                  <a:pt x="1418113" y="687963"/>
                </a:lnTo>
                <a:cubicBezTo>
                  <a:pt x="1480722" y="687963"/>
                  <a:pt x="1531692" y="738933"/>
                  <a:pt x="1531692" y="801542"/>
                </a:cubicBezTo>
                <a:cubicBezTo>
                  <a:pt x="1531692" y="864151"/>
                  <a:pt x="1480722" y="915121"/>
                  <a:pt x="1418113" y="915121"/>
                </a:cubicBezTo>
                <a:lnTo>
                  <a:pt x="1158504" y="915121"/>
                </a:lnTo>
                <a:cubicBezTo>
                  <a:pt x="1095896" y="915121"/>
                  <a:pt x="1044926" y="864151"/>
                  <a:pt x="1044926" y="801542"/>
                </a:cubicBezTo>
                <a:cubicBezTo>
                  <a:pt x="1044926" y="738933"/>
                  <a:pt x="1095896" y="687963"/>
                  <a:pt x="1158504" y="687963"/>
                </a:cubicBezTo>
                <a:lnTo>
                  <a:pt x="1158504" y="6879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/>
          <p:nvPr/>
        </p:nvSpPr>
        <p:spPr>
          <a:xfrm flipH="1">
            <a:off x="3400729" y="1165412"/>
            <a:ext cx="2361946" cy="440593"/>
          </a:xfrm>
          <a:custGeom>
            <a:rect b="b" l="l" r="r" t="t"/>
            <a:pathLst>
              <a:path extrusionOk="0" h="587457" w="3149262">
                <a:moveTo>
                  <a:pt x="1574631" y="0"/>
                </a:moveTo>
                <a:cubicBezTo>
                  <a:pt x="991818" y="0"/>
                  <a:pt x="457283" y="206703"/>
                  <a:pt x="40336" y="550797"/>
                </a:cubicBezTo>
                <a:lnTo>
                  <a:pt x="0" y="587457"/>
                </a:lnTo>
                <a:lnTo>
                  <a:pt x="1576684" y="587457"/>
                </a:lnTo>
                <a:lnTo>
                  <a:pt x="3149262" y="587457"/>
                </a:lnTo>
                <a:lnTo>
                  <a:pt x="3108926" y="550797"/>
                </a:lnTo>
                <a:cubicBezTo>
                  <a:pt x="2691980" y="206703"/>
                  <a:pt x="2157445" y="0"/>
                  <a:pt x="1574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6"/>
          <p:cNvSpPr/>
          <p:nvPr/>
        </p:nvSpPr>
        <p:spPr>
          <a:xfrm flipH="1">
            <a:off x="-5" y="1606004"/>
            <a:ext cx="3400735" cy="2736902"/>
          </a:xfrm>
          <a:custGeom>
            <a:rect b="b" l="l" r="r" t="t"/>
            <a:pathLst>
              <a:path extrusionOk="0" h="3649202" w="4534313">
                <a:moveTo>
                  <a:pt x="4534313" y="0"/>
                </a:moveTo>
                <a:lnTo>
                  <a:pt x="0" y="0"/>
                </a:lnTo>
                <a:lnTo>
                  <a:pt x="130954" y="119019"/>
                </a:lnTo>
                <a:cubicBezTo>
                  <a:pt x="567451" y="555516"/>
                  <a:pt x="837430" y="1158531"/>
                  <a:pt x="837430" y="1824603"/>
                </a:cubicBezTo>
                <a:cubicBezTo>
                  <a:pt x="837430" y="2490675"/>
                  <a:pt x="567451" y="3093690"/>
                  <a:pt x="130954" y="3530187"/>
                </a:cubicBezTo>
                <a:lnTo>
                  <a:pt x="5" y="3649202"/>
                </a:lnTo>
                <a:lnTo>
                  <a:pt x="4534313" y="3649202"/>
                </a:lnTo>
                <a:lnTo>
                  <a:pt x="45343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26"/>
          <p:cNvSpPr/>
          <p:nvPr/>
        </p:nvSpPr>
        <p:spPr>
          <a:xfrm flipH="1">
            <a:off x="3142679" y="1559605"/>
            <a:ext cx="2882871" cy="2882870"/>
          </a:xfrm>
          <a:custGeom>
            <a:rect b="b" l="l" r="r" t="t"/>
            <a:pathLst>
              <a:path extrusionOk="0" h="3649202" w="3649204">
                <a:moveTo>
                  <a:pt x="1824602" y="0"/>
                </a:moveTo>
                <a:cubicBezTo>
                  <a:pt x="816902" y="0"/>
                  <a:pt x="0" y="816902"/>
                  <a:pt x="0" y="1824601"/>
                </a:cubicBezTo>
                <a:cubicBezTo>
                  <a:pt x="0" y="2832300"/>
                  <a:pt x="816902" y="3649202"/>
                  <a:pt x="1824602" y="3649202"/>
                </a:cubicBezTo>
                <a:cubicBezTo>
                  <a:pt x="2832302" y="3649202"/>
                  <a:pt x="3649204" y="2832300"/>
                  <a:pt x="3649204" y="1824601"/>
                </a:cubicBezTo>
                <a:cubicBezTo>
                  <a:pt x="3649204" y="816902"/>
                  <a:pt x="2832302" y="0"/>
                  <a:pt x="18246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lang="en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</a:t>
            </a:r>
            <a:endParaRPr sz="1100"/>
          </a:p>
        </p:txBody>
      </p:sp>
      <p:sp>
        <p:nvSpPr>
          <p:cNvPr id="372" name="Google Shape;372;p26"/>
          <p:cNvSpPr/>
          <p:nvPr/>
        </p:nvSpPr>
        <p:spPr>
          <a:xfrm flipH="1">
            <a:off x="5762676" y="1606004"/>
            <a:ext cx="3381317" cy="2736902"/>
          </a:xfrm>
          <a:custGeom>
            <a:rect b="b" l="l" r="r" t="t"/>
            <a:pathLst>
              <a:path extrusionOk="0" h="3649202" w="4508422">
                <a:moveTo>
                  <a:pt x="4508422" y="0"/>
                </a:moveTo>
                <a:lnTo>
                  <a:pt x="0" y="0"/>
                </a:lnTo>
                <a:lnTo>
                  <a:pt x="0" y="3649202"/>
                </a:lnTo>
                <a:lnTo>
                  <a:pt x="4508418" y="3649202"/>
                </a:lnTo>
                <a:lnTo>
                  <a:pt x="4377468" y="3530187"/>
                </a:lnTo>
                <a:cubicBezTo>
                  <a:pt x="3940971" y="3093690"/>
                  <a:pt x="3670992" y="2490675"/>
                  <a:pt x="3670992" y="1824603"/>
                </a:cubicBezTo>
                <a:cubicBezTo>
                  <a:pt x="3670992" y="1158531"/>
                  <a:pt x="3940971" y="555516"/>
                  <a:pt x="4377468" y="119019"/>
                </a:cubicBezTo>
                <a:lnTo>
                  <a:pt x="45084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6"/>
          <p:cNvSpPr/>
          <p:nvPr/>
        </p:nvSpPr>
        <p:spPr>
          <a:xfrm flipH="1">
            <a:off x="3400726" y="4342906"/>
            <a:ext cx="2361953" cy="440596"/>
          </a:xfrm>
          <a:custGeom>
            <a:rect b="b" l="l" r="r" t="t"/>
            <a:pathLst>
              <a:path extrusionOk="0" h="587461" w="3149271">
                <a:moveTo>
                  <a:pt x="3149271" y="0"/>
                </a:moveTo>
                <a:lnTo>
                  <a:pt x="1576688" y="0"/>
                </a:lnTo>
                <a:lnTo>
                  <a:pt x="0" y="0"/>
                </a:lnTo>
                <a:lnTo>
                  <a:pt x="40340" y="36664"/>
                </a:lnTo>
                <a:cubicBezTo>
                  <a:pt x="457287" y="380759"/>
                  <a:pt x="991822" y="587461"/>
                  <a:pt x="1574635" y="587461"/>
                </a:cubicBezTo>
                <a:cubicBezTo>
                  <a:pt x="2157449" y="587461"/>
                  <a:pt x="2691984" y="380759"/>
                  <a:pt x="3108930" y="36664"/>
                </a:cubicBezTo>
                <a:lnTo>
                  <a:pt x="31492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6"/>
          <p:cNvSpPr/>
          <p:nvPr/>
        </p:nvSpPr>
        <p:spPr>
          <a:xfrm rot="-1886028">
            <a:off x="2653274" y="1135907"/>
            <a:ext cx="3649956" cy="3738967"/>
          </a:xfrm>
          <a:prstGeom prst="arc">
            <a:avLst>
              <a:gd fmla="val 10147679" name="adj1"/>
              <a:gd fmla="val 15322027" name="adj2"/>
            </a:avLst>
          </a:prstGeom>
          <a:noFill/>
          <a:ln cap="rnd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6"/>
          <p:cNvSpPr/>
          <p:nvPr/>
        </p:nvSpPr>
        <p:spPr>
          <a:xfrm flipH="1" rot="1844024">
            <a:off x="2621320" y="1027309"/>
            <a:ext cx="3883188" cy="3890185"/>
          </a:xfrm>
          <a:prstGeom prst="arc">
            <a:avLst>
              <a:gd fmla="val 10182497" name="adj1"/>
              <a:gd fmla="val 15081296" name="adj2"/>
            </a:avLst>
          </a:prstGeom>
          <a:noFill/>
          <a:ln cap="rnd" cmpd="sng" w="635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3068238" y="2420366"/>
            <a:ext cx="1204564" cy="1114378"/>
          </a:xfrm>
          <a:custGeom>
            <a:rect b="b" l="l" r="r" t="t"/>
            <a:pathLst>
              <a:path extrusionOk="0" h="1650931" w="1784539">
                <a:moveTo>
                  <a:pt x="823357" y="6"/>
                </a:moveTo>
                <a:cubicBezTo>
                  <a:pt x="1214885" y="-1526"/>
                  <a:pt x="1558906" y="274618"/>
                  <a:pt x="1636104" y="665695"/>
                </a:cubicBezTo>
                <a:lnTo>
                  <a:pt x="1784539" y="822776"/>
                </a:lnTo>
                <a:lnTo>
                  <a:pt x="1636990" y="980689"/>
                </a:lnTo>
                <a:cubicBezTo>
                  <a:pt x="1556989" y="1398296"/>
                  <a:pt x="1172674" y="1686838"/>
                  <a:pt x="749096" y="1647316"/>
                </a:cubicBezTo>
                <a:cubicBezTo>
                  <a:pt x="325457" y="1607787"/>
                  <a:pt x="1198" y="1253039"/>
                  <a:pt x="3" y="827786"/>
                </a:cubicBezTo>
                <a:cubicBezTo>
                  <a:pt x="-1192" y="402531"/>
                  <a:pt x="321071" y="45967"/>
                  <a:pt x="744483" y="4063"/>
                </a:cubicBezTo>
                <a:cubicBezTo>
                  <a:pt x="770942" y="1444"/>
                  <a:pt x="797255" y="108"/>
                  <a:pt x="823357" y="6"/>
                </a:cubicBezTo>
                <a:close/>
              </a:path>
            </a:pathLst>
          </a:custGeom>
          <a:solidFill>
            <a:schemeClr val="dk1"/>
          </a:solidFill>
          <a:ln cap="rnd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3545699" y="1589525"/>
            <a:ext cx="1114568" cy="1116935"/>
          </a:xfrm>
          <a:custGeom>
            <a:rect b="b" l="l" r="r" t="t"/>
            <a:pathLst>
              <a:path extrusionOk="0" h="1654718" w="1651212">
                <a:moveTo>
                  <a:pt x="850401" y="399"/>
                </a:moveTo>
                <a:cubicBezTo>
                  <a:pt x="1099638" y="8155"/>
                  <a:pt x="1341326" y="128564"/>
                  <a:pt x="1496324" y="344648"/>
                </a:cubicBezTo>
                <a:cubicBezTo>
                  <a:pt x="1744281" y="690329"/>
                  <a:pt x="1689233" y="1167742"/>
                  <a:pt x="1369144" y="1447631"/>
                </a:cubicBezTo>
                <a:lnTo>
                  <a:pt x="1307326" y="1654718"/>
                </a:lnTo>
                <a:lnTo>
                  <a:pt x="1096795" y="1605894"/>
                </a:lnTo>
                <a:cubicBezTo>
                  <a:pt x="695137" y="1745414"/>
                  <a:pt x="253094" y="1556858"/>
                  <a:pt x="75533" y="1170268"/>
                </a:cubicBezTo>
                <a:cubicBezTo>
                  <a:pt x="-102055" y="783622"/>
                  <a:pt x="43037" y="325430"/>
                  <a:pt x="410719" y="111770"/>
                </a:cubicBezTo>
                <a:cubicBezTo>
                  <a:pt x="548601" y="31646"/>
                  <a:pt x="700860" y="-4255"/>
                  <a:pt x="850401" y="399"/>
                </a:cubicBezTo>
                <a:close/>
              </a:path>
            </a:pathLst>
          </a:custGeom>
          <a:solidFill>
            <a:schemeClr val="dk1"/>
          </a:solidFill>
          <a:ln cap="rnd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4503751" y="1589590"/>
            <a:ext cx="1114571" cy="1118754"/>
          </a:xfrm>
          <a:custGeom>
            <a:rect b="b" l="l" r="r" t="t"/>
            <a:pathLst>
              <a:path extrusionOk="0" h="1657414" w="1651217">
                <a:moveTo>
                  <a:pt x="796181" y="557"/>
                </a:moveTo>
                <a:cubicBezTo>
                  <a:pt x="945694" y="-4936"/>
                  <a:pt x="1098152" y="30109"/>
                  <a:pt x="1236480" y="109456"/>
                </a:cubicBezTo>
                <a:cubicBezTo>
                  <a:pt x="1605359" y="321048"/>
                  <a:pt x="1753021" y="778418"/>
                  <a:pt x="1577604" y="1166056"/>
                </a:cubicBezTo>
                <a:cubicBezTo>
                  <a:pt x="1402214" y="1553634"/>
                  <a:pt x="961238" y="1744667"/>
                  <a:pt x="558803" y="1607407"/>
                </a:cubicBezTo>
                <a:lnTo>
                  <a:pt x="348551" y="1657414"/>
                </a:lnTo>
                <a:lnTo>
                  <a:pt x="285569" y="1450677"/>
                </a:lnTo>
                <a:cubicBezTo>
                  <a:pt x="-36088" y="1172591"/>
                  <a:pt x="-93816" y="695493"/>
                  <a:pt x="152201" y="348425"/>
                </a:cubicBezTo>
                <a:cubicBezTo>
                  <a:pt x="305983" y="131476"/>
                  <a:pt x="546992" y="9713"/>
                  <a:pt x="796181" y="557"/>
                </a:cubicBezTo>
                <a:close/>
              </a:path>
            </a:pathLst>
          </a:custGeom>
          <a:solidFill>
            <a:srgbClr val="D9D9D9"/>
          </a:solidFill>
          <a:ln cap="rnd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Style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4890884" y="2414658"/>
            <a:ext cx="1204564" cy="1114378"/>
          </a:xfrm>
          <a:custGeom>
            <a:rect b="b" l="l" r="r" t="t"/>
            <a:pathLst>
              <a:path extrusionOk="0" h="1650930" w="1784539">
                <a:moveTo>
                  <a:pt x="956547" y="1"/>
                </a:moveTo>
                <a:cubicBezTo>
                  <a:pt x="982649" y="-43"/>
                  <a:pt x="1008970" y="1146"/>
                  <a:pt x="1035443" y="3616"/>
                </a:cubicBezTo>
                <a:cubicBezTo>
                  <a:pt x="1459082" y="43144"/>
                  <a:pt x="1783341" y="397893"/>
                  <a:pt x="1784536" y="823145"/>
                </a:cubicBezTo>
                <a:cubicBezTo>
                  <a:pt x="1785731" y="1248399"/>
                  <a:pt x="1463468" y="1604963"/>
                  <a:pt x="1040055" y="1646867"/>
                </a:cubicBezTo>
                <a:cubicBezTo>
                  <a:pt x="616708" y="1688764"/>
                  <a:pt x="230780" y="1402384"/>
                  <a:pt x="148434" y="985235"/>
                </a:cubicBezTo>
                <a:lnTo>
                  <a:pt x="0" y="828155"/>
                </a:lnTo>
                <a:lnTo>
                  <a:pt x="147549" y="670242"/>
                </a:lnTo>
                <a:cubicBezTo>
                  <a:pt x="222550" y="278736"/>
                  <a:pt x="565015" y="666"/>
                  <a:pt x="956547" y="1"/>
                </a:cubicBezTo>
                <a:close/>
              </a:path>
            </a:pathLst>
          </a:custGeom>
          <a:solidFill>
            <a:srgbClr val="D9D9D9"/>
          </a:solidFill>
          <a:ln cap="rnd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4504523" y="3241640"/>
            <a:ext cx="1114569" cy="1116935"/>
          </a:xfrm>
          <a:custGeom>
            <a:rect b="b" l="l" r="r" t="t"/>
            <a:pathLst>
              <a:path extrusionOk="0" h="1654719" w="1651214">
                <a:moveTo>
                  <a:pt x="343887" y="0"/>
                </a:moveTo>
                <a:lnTo>
                  <a:pt x="554418" y="48824"/>
                </a:lnTo>
                <a:cubicBezTo>
                  <a:pt x="956077" y="-90696"/>
                  <a:pt x="1398119" y="97859"/>
                  <a:pt x="1575681" y="484450"/>
                </a:cubicBezTo>
                <a:cubicBezTo>
                  <a:pt x="1753268" y="871097"/>
                  <a:pt x="1608176" y="1329287"/>
                  <a:pt x="1240494" y="1542949"/>
                </a:cubicBezTo>
                <a:cubicBezTo>
                  <a:pt x="872810" y="1756611"/>
                  <a:pt x="402884" y="1655805"/>
                  <a:pt x="154889" y="1310072"/>
                </a:cubicBezTo>
                <a:cubicBezTo>
                  <a:pt x="-93069" y="964391"/>
                  <a:pt x="-38021" y="486976"/>
                  <a:pt x="282068" y="207089"/>
                </a:cubicBezTo>
                <a:close/>
              </a:path>
            </a:pathLst>
          </a:custGeom>
          <a:solidFill>
            <a:srgbClr val="D9D9D9"/>
          </a:solidFill>
          <a:ln cap="rnd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3546548" y="3241243"/>
            <a:ext cx="1114572" cy="1118754"/>
          </a:xfrm>
          <a:custGeom>
            <a:rect b="b" l="l" r="r" t="t"/>
            <a:pathLst>
              <a:path extrusionOk="0" h="1657414" w="1651218">
                <a:moveTo>
                  <a:pt x="1302667" y="0"/>
                </a:moveTo>
                <a:lnTo>
                  <a:pt x="1365649" y="206737"/>
                </a:lnTo>
                <a:cubicBezTo>
                  <a:pt x="1687307" y="484824"/>
                  <a:pt x="1745034" y="961922"/>
                  <a:pt x="1499018" y="1308990"/>
                </a:cubicBezTo>
                <a:cubicBezTo>
                  <a:pt x="1252966" y="1656108"/>
                  <a:pt x="783615" y="1759550"/>
                  <a:pt x="414738" y="1547959"/>
                </a:cubicBezTo>
                <a:cubicBezTo>
                  <a:pt x="45858" y="1336366"/>
                  <a:pt x="-101804" y="878996"/>
                  <a:pt x="73613" y="491359"/>
                </a:cubicBezTo>
                <a:cubicBezTo>
                  <a:pt x="249002" y="103780"/>
                  <a:pt x="689980" y="-87254"/>
                  <a:pt x="1092414" y="50008"/>
                </a:cubicBezTo>
                <a:close/>
              </a:path>
            </a:pathLst>
          </a:custGeom>
          <a:solidFill>
            <a:schemeClr val="dk1"/>
          </a:solidFill>
          <a:ln cap="rnd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82" name="Google Shape;382;p26"/>
          <p:cNvSpPr txBox="1"/>
          <p:nvPr/>
        </p:nvSpPr>
        <p:spPr>
          <a:xfrm>
            <a:off x="4237946" y="2809552"/>
            <a:ext cx="688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SHARED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855558" y="1971106"/>
            <a:ext cx="15390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Hard elements are feasible and easily identified</a:t>
            </a:r>
            <a:endParaRPr sz="800"/>
          </a:p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These elements are also easier to change than soft elements</a:t>
            </a:r>
            <a:endParaRPr sz="800"/>
          </a:p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They can be found in strategy statements, corporate plans, organization charts, and other business documents</a:t>
            </a:r>
            <a:endParaRPr sz="800"/>
          </a:p>
        </p:txBody>
      </p:sp>
      <p:sp>
        <p:nvSpPr>
          <p:cNvPr id="384" name="Google Shape;384;p26"/>
          <p:cNvSpPr txBox="1"/>
          <p:nvPr/>
        </p:nvSpPr>
        <p:spPr>
          <a:xfrm>
            <a:off x="6699321" y="1971106"/>
            <a:ext cx="15363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Soft elements are harder and take longer to change </a:t>
            </a:r>
            <a:endParaRPr sz="800"/>
          </a:p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They are harder to describe, since capabilities, values, and elements of corporate culture are continually evolving</a:t>
            </a:r>
            <a:endParaRPr sz="800"/>
          </a:p>
          <a:p>
            <a:pPr indent="-139700" lvl="0" marL="127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Determined by employees of the organization</a:t>
            </a:r>
            <a:endParaRPr sz="800"/>
          </a:p>
        </p:txBody>
      </p:sp>
      <p:grpSp>
        <p:nvGrpSpPr>
          <p:cNvPr id="385" name="Google Shape;385;p26"/>
          <p:cNvGrpSpPr/>
          <p:nvPr/>
        </p:nvGrpSpPr>
        <p:grpSpPr>
          <a:xfrm>
            <a:off x="105" y="1606004"/>
            <a:ext cx="592875" cy="2736900"/>
            <a:chOff x="140" y="2141338"/>
            <a:chExt cx="790500" cy="3649200"/>
          </a:xfrm>
        </p:grpSpPr>
        <p:sp>
          <p:nvSpPr>
            <p:cNvPr id="386" name="Google Shape;386;p26"/>
            <p:cNvSpPr/>
            <p:nvPr/>
          </p:nvSpPr>
          <p:spPr>
            <a:xfrm flipH="1">
              <a:off x="140" y="2141338"/>
              <a:ext cx="790500" cy="364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6"/>
            <p:cNvSpPr txBox="1"/>
            <p:nvPr/>
          </p:nvSpPr>
          <p:spPr>
            <a:xfrm rot="-5400000">
              <a:off x="-715379" y="3803447"/>
              <a:ext cx="2228400" cy="3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HARD ELEMENTS</a:t>
              </a:r>
              <a:endParaRPr sz="1100"/>
            </a:p>
          </p:txBody>
        </p:sp>
      </p:grpSp>
      <p:grpSp>
        <p:nvGrpSpPr>
          <p:cNvPr id="388" name="Google Shape;388;p26"/>
          <p:cNvGrpSpPr/>
          <p:nvPr/>
        </p:nvGrpSpPr>
        <p:grpSpPr>
          <a:xfrm rot="10800000">
            <a:off x="8556889" y="1609108"/>
            <a:ext cx="592875" cy="2736900"/>
            <a:chOff x="140" y="2141338"/>
            <a:chExt cx="790500" cy="3649200"/>
          </a:xfrm>
        </p:grpSpPr>
        <p:sp>
          <p:nvSpPr>
            <p:cNvPr id="389" name="Google Shape;389;p26"/>
            <p:cNvSpPr/>
            <p:nvPr/>
          </p:nvSpPr>
          <p:spPr>
            <a:xfrm flipH="1">
              <a:off x="140" y="2141338"/>
              <a:ext cx="790500" cy="3649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26"/>
            <p:cNvSpPr txBox="1"/>
            <p:nvPr/>
          </p:nvSpPr>
          <p:spPr>
            <a:xfrm rot="-5400000">
              <a:off x="-686580" y="3803393"/>
              <a:ext cx="2170800" cy="318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SOFT ELEMENTS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sp>
        <p:nvSpPr>
          <p:cNvPr id="391" name="Google Shape;391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McKinsey 7S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/>
          <p:nvPr/>
        </p:nvSpPr>
        <p:spPr>
          <a:xfrm>
            <a:off x="463725" y="1451351"/>
            <a:ext cx="2144400" cy="3203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454611" y="1441588"/>
            <a:ext cx="2164200" cy="5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/>
          </a:p>
        </p:txBody>
      </p:sp>
      <p:sp>
        <p:nvSpPr>
          <p:cNvPr id="399" name="Google Shape;399;p27"/>
          <p:cNvSpPr/>
          <p:nvPr/>
        </p:nvSpPr>
        <p:spPr>
          <a:xfrm>
            <a:off x="3071582" y="1451351"/>
            <a:ext cx="2144400" cy="3203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D9D9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3062475" y="1441588"/>
            <a:ext cx="2164200" cy="524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5679440" y="1451351"/>
            <a:ext cx="2144400" cy="3203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5670341" y="1441588"/>
            <a:ext cx="2164200" cy="52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531653" y="2075793"/>
            <a:ext cx="20103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87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is our strategy?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we intend to achieve our objectives?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we deal with competitive pressure?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are changes in customer demands dealt with?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is strategy adjusted for environmental issues?</a:t>
            </a:r>
            <a:endParaRPr sz="700"/>
          </a:p>
        </p:txBody>
      </p:sp>
      <p:sp>
        <p:nvSpPr>
          <p:cNvPr id="404" name="Google Shape;404;p27"/>
          <p:cNvSpPr/>
          <p:nvPr/>
        </p:nvSpPr>
        <p:spPr>
          <a:xfrm>
            <a:off x="5814738" y="2212274"/>
            <a:ext cx="18666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87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are the main systems that run the organization? Consider financial and HR systems as well as communications and document storage.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Where are the controls and how are they monitored and evaluated?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internal rules and processes does the team use to keep on track?</a:t>
            </a:r>
            <a:endParaRPr sz="700"/>
          </a:p>
        </p:txBody>
      </p:sp>
      <p:sp>
        <p:nvSpPr>
          <p:cNvPr id="405" name="Google Shape;405;p27"/>
          <p:cNvSpPr/>
          <p:nvPr/>
        </p:nvSpPr>
        <p:spPr>
          <a:xfrm>
            <a:off x="3250199" y="2075793"/>
            <a:ext cx="17805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87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is the company/team divided?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is the hierarchy?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the various departments coordinate activities?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the team members organize and align themselves?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Is decision making and controlling centralized or decentralized? Is this as it should be, given what we're doing?</a:t>
            </a:r>
            <a:endParaRPr sz="700"/>
          </a:p>
          <a:p>
            <a:pPr indent="-158750" lvl="0" marL="177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Poppins"/>
              <a:buChar char="•"/>
            </a:pPr>
            <a:r>
              <a:rPr lang="en" sz="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Where are the lines of communication? Explicit and implicit?</a:t>
            </a:r>
            <a:endParaRPr sz="700"/>
          </a:p>
        </p:txBody>
      </p:sp>
      <p:sp>
        <p:nvSpPr>
          <p:cNvPr id="406" name="Google Shape;406;p27"/>
          <p:cNvSpPr/>
          <p:nvPr/>
        </p:nvSpPr>
        <p:spPr>
          <a:xfrm flipH="1">
            <a:off x="4252533" y="3867199"/>
            <a:ext cx="1054500" cy="885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114300" sx="95000" rotWithShape="0" algn="br" dir="13080000" dist="114300" sy="95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7"/>
          <p:cNvSpPr/>
          <p:nvPr/>
        </p:nvSpPr>
        <p:spPr>
          <a:xfrm flipH="1">
            <a:off x="6858250" y="3870712"/>
            <a:ext cx="1054500" cy="885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114300" sx="95000" rotWithShape="0" algn="br" dir="13080000" dist="114300" sy="95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7"/>
          <p:cNvSpPr/>
          <p:nvPr/>
        </p:nvSpPr>
        <p:spPr>
          <a:xfrm flipH="1">
            <a:off x="1646202" y="3871283"/>
            <a:ext cx="1054500" cy="885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114300" sx="95000" rotWithShape="0" algn="br" dir="13080000" dist="114300" sy="95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Questions to ask (Hard Elements)</a:t>
            </a:r>
            <a:endParaRPr/>
          </a:p>
        </p:txBody>
      </p:sp>
      <p:sp>
        <p:nvSpPr>
          <p:cNvPr id="410" name="Google Shape;410;p27"/>
          <p:cNvSpPr txBox="1"/>
          <p:nvPr>
            <p:ph idx="12" type="sldNum"/>
          </p:nvPr>
        </p:nvSpPr>
        <p:spPr>
          <a:xfrm>
            <a:off x="787460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